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874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917060" y="245110"/>
            <a:ext cx="1309878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41414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41414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41414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0"/>
            <a:ext cx="6858000" cy="51434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97711" y="356692"/>
            <a:ext cx="6148577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41414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24560" y="1407921"/>
            <a:ext cx="7294879" cy="2472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ithub.com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git-scm.com/download/win" TargetMode="External"/><Relationship Id="rId2" Type="http://schemas.openxmlformats.org/officeDocument/2006/relationships/hyperlink" Target="http://git-scm.com/download/mac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hyperlink" Target="http://www.github.com/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://ndpsoftware.com/git-cheatsheet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6525" y="1845055"/>
            <a:ext cx="370840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165" marR="5080" indent="-1651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solidFill>
                  <a:srgbClr val="C00000"/>
                </a:solidFill>
                <a:latin typeface="Arial Black"/>
                <a:cs typeface="Arial Black"/>
              </a:rPr>
              <a:t>Git</a:t>
            </a:r>
            <a:r>
              <a:rPr sz="3600" b="0" spc="-55" dirty="0">
                <a:solidFill>
                  <a:srgbClr val="C00000"/>
                </a:solidFill>
                <a:latin typeface="Arial Black"/>
                <a:cs typeface="Arial Black"/>
              </a:rPr>
              <a:t> </a:t>
            </a:r>
            <a:r>
              <a:rPr sz="3600" b="0" dirty="0">
                <a:solidFill>
                  <a:srgbClr val="C00000"/>
                </a:solidFill>
                <a:latin typeface="Arial Black"/>
                <a:cs typeface="Arial Black"/>
              </a:rPr>
              <a:t>and</a:t>
            </a:r>
            <a:r>
              <a:rPr sz="3600" b="0" spc="-45" dirty="0">
                <a:solidFill>
                  <a:srgbClr val="C00000"/>
                </a:solidFill>
                <a:latin typeface="Arial Black"/>
                <a:cs typeface="Arial Black"/>
              </a:rPr>
              <a:t> </a:t>
            </a:r>
            <a:r>
              <a:rPr sz="3600" b="0" dirty="0">
                <a:solidFill>
                  <a:srgbClr val="F79546"/>
                </a:solidFill>
                <a:latin typeface="Arial Black"/>
                <a:cs typeface="Arial Black"/>
              </a:rPr>
              <a:t>GitHub </a:t>
            </a:r>
            <a:r>
              <a:rPr sz="3600" b="0" spc="-1185" dirty="0">
                <a:solidFill>
                  <a:srgbClr val="F79546"/>
                </a:solidFill>
                <a:latin typeface="Arial Black"/>
                <a:cs typeface="Arial Black"/>
              </a:rPr>
              <a:t> </a:t>
            </a:r>
            <a:r>
              <a:rPr sz="3600" b="0" spc="-5" dirty="0">
                <a:solidFill>
                  <a:srgbClr val="C00000"/>
                </a:solidFill>
                <a:latin typeface="Arial Black"/>
                <a:cs typeface="Arial Black"/>
              </a:rPr>
              <a:t>for</a:t>
            </a:r>
            <a:r>
              <a:rPr sz="3600" b="0" spc="-35" dirty="0">
                <a:solidFill>
                  <a:srgbClr val="C00000"/>
                </a:solidFill>
                <a:latin typeface="Arial Black"/>
                <a:cs typeface="Arial Black"/>
              </a:rPr>
              <a:t> </a:t>
            </a:r>
            <a:r>
              <a:rPr sz="3600" b="0" spc="-5" dirty="0">
                <a:solidFill>
                  <a:srgbClr val="C00000"/>
                </a:solidFill>
                <a:latin typeface="Arial Black"/>
                <a:cs typeface="Arial Black"/>
              </a:rPr>
              <a:t>Be</a:t>
            </a:r>
            <a:r>
              <a:rPr sz="3600" b="0" spc="-5" dirty="0">
                <a:solidFill>
                  <a:srgbClr val="F79546"/>
                </a:solidFill>
                <a:latin typeface="Arial Black"/>
                <a:cs typeface="Arial Black"/>
              </a:rPr>
              <a:t>ginners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7073A4-4696-FF7B-DD82-C250C9A98EE7}"/>
              </a:ext>
            </a:extLst>
          </p:cNvPr>
          <p:cNvSpPr txBox="1"/>
          <p:nvPr/>
        </p:nvSpPr>
        <p:spPr>
          <a:xfrm>
            <a:off x="3276600" y="3867150"/>
            <a:ext cx="220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Kailash Chand Meena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0"/>
            <a:ext cx="6858000" cy="51434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39898" y="27508"/>
            <a:ext cx="3415029" cy="7664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850" b="0" dirty="0">
                <a:latin typeface="Calibri"/>
                <a:cs typeface="Calibri"/>
              </a:rPr>
              <a:t>Osum</a:t>
            </a:r>
            <a:r>
              <a:rPr sz="4850" b="0" spc="-65" dirty="0">
                <a:latin typeface="Calibri"/>
                <a:cs typeface="Calibri"/>
              </a:rPr>
              <a:t> </a:t>
            </a:r>
            <a:r>
              <a:rPr sz="4850" b="0" dirty="0">
                <a:latin typeface="Calibri"/>
                <a:cs typeface="Calibri"/>
              </a:rPr>
              <a:t>right!!!</a:t>
            </a:r>
            <a:endParaRPr sz="48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9946" y="415543"/>
            <a:ext cx="52584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0" dirty="0"/>
              <a:t>W</a:t>
            </a:r>
            <a:r>
              <a:rPr spc="-95" dirty="0"/>
              <a:t>h</a:t>
            </a:r>
            <a:r>
              <a:rPr spc="-90" dirty="0"/>
              <a:t>a</a:t>
            </a:r>
            <a:r>
              <a:rPr spc="-5" dirty="0"/>
              <a:t>t</a:t>
            </a:r>
            <a:r>
              <a:rPr spc="-130" dirty="0"/>
              <a:t> </a:t>
            </a:r>
            <a:r>
              <a:rPr spc="-95" dirty="0"/>
              <a:t>i</a:t>
            </a:r>
            <a:r>
              <a:rPr spc="-5" dirty="0"/>
              <a:t>s</a:t>
            </a:r>
            <a:r>
              <a:rPr spc="-160" dirty="0"/>
              <a:t> </a:t>
            </a:r>
            <a:r>
              <a:rPr spc="-15" dirty="0"/>
              <a:t>D</a:t>
            </a:r>
            <a:r>
              <a:rPr spc="-25" dirty="0"/>
              <a:t>i</a:t>
            </a:r>
            <a:r>
              <a:rPr spc="-20" dirty="0"/>
              <a:t>st</a:t>
            </a:r>
            <a:r>
              <a:rPr spc="-15" dirty="0"/>
              <a:t>r</a:t>
            </a:r>
            <a:r>
              <a:rPr spc="-25" dirty="0"/>
              <a:t>i</a:t>
            </a:r>
            <a:r>
              <a:rPr spc="-20" dirty="0"/>
              <a:t>but</a:t>
            </a:r>
            <a:r>
              <a:rPr spc="-25" dirty="0"/>
              <a:t>e</a:t>
            </a:r>
            <a:r>
              <a:rPr spc="-5" dirty="0"/>
              <a:t>d</a:t>
            </a:r>
            <a:r>
              <a:rPr spc="30" dirty="0"/>
              <a:t> </a:t>
            </a:r>
            <a:r>
              <a:rPr spc="-20" dirty="0"/>
              <a:t>v</a:t>
            </a:r>
            <a:r>
              <a:rPr spc="-25" dirty="0"/>
              <a:t>e</a:t>
            </a:r>
            <a:r>
              <a:rPr spc="-15" dirty="0"/>
              <a:t>r</a:t>
            </a:r>
            <a:r>
              <a:rPr spc="-20" dirty="0"/>
              <a:t>s</a:t>
            </a:r>
            <a:r>
              <a:rPr spc="-25" dirty="0"/>
              <a:t>io</a:t>
            </a:r>
            <a:r>
              <a:rPr spc="-5" dirty="0"/>
              <a:t>n</a:t>
            </a:r>
            <a:r>
              <a:rPr spc="195" dirty="0"/>
              <a:t> </a:t>
            </a:r>
            <a:r>
              <a:rPr spc="-25" dirty="0"/>
              <a:t>c</a:t>
            </a:r>
            <a:r>
              <a:rPr spc="-35" dirty="0"/>
              <a:t>o</a:t>
            </a:r>
            <a:r>
              <a:rPr spc="-30" dirty="0"/>
              <a:t>ntr</a:t>
            </a:r>
            <a:r>
              <a:rPr spc="-35" dirty="0"/>
              <a:t>ol</a:t>
            </a:r>
            <a:r>
              <a:rPr spc="-5"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1491" y="1680464"/>
            <a:ext cx="7237730" cy="2186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1970" indent="-509270">
              <a:lnSpc>
                <a:spcPct val="100000"/>
              </a:lnSpc>
              <a:spcBef>
                <a:spcPts val="105"/>
              </a:spcBef>
              <a:buClr>
                <a:srgbClr val="E4425D"/>
              </a:buClr>
              <a:buFont typeface="Arial MT"/>
              <a:buChar char="•"/>
              <a:tabLst>
                <a:tab pos="521334" algn="l"/>
                <a:tab pos="521970" algn="l"/>
              </a:tabLst>
            </a:pPr>
            <a:r>
              <a:rPr sz="2000" b="1" spc="-5" dirty="0">
                <a:solidFill>
                  <a:srgbClr val="DF6666"/>
                </a:solidFill>
                <a:latin typeface="Calibri"/>
                <a:cs typeface="Calibri"/>
              </a:rPr>
              <a:t>Distributed</a:t>
            </a:r>
            <a:r>
              <a:rPr sz="2000" b="1" spc="-25" dirty="0">
                <a:solidFill>
                  <a:srgbClr val="DF6666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means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that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there</a:t>
            </a:r>
            <a:r>
              <a:rPr sz="2000" dirty="0">
                <a:latin typeface="Calibri"/>
                <a:cs typeface="Calibri"/>
              </a:rPr>
              <a:t> is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no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main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server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</a:t>
            </a:r>
            <a:r>
              <a:rPr sz="2000" spc="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full</a:t>
            </a:r>
            <a:endParaRPr sz="2000">
              <a:latin typeface="Calibri"/>
              <a:cs typeface="Calibri"/>
            </a:endParaRPr>
          </a:p>
          <a:p>
            <a:pPr marL="521970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history</a:t>
            </a:r>
            <a:r>
              <a:rPr sz="2000" dirty="0">
                <a:latin typeface="Calibri"/>
                <a:cs typeface="Calibri"/>
              </a:rPr>
              <a:t> of the</a:t>
            </a:r>
            <a:r>
              <a:rPr sz="2000" spc="-10" dirty="0">
                <a:latin typeface="Calibri"/>
                <a:cs typeface="Calibri"/>
              </a:rPr>
              <a:t> project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available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once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you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cloned the</a:t>
            </a:r>
            <a:r>
              <a:rPr sz="2000" spc="-10" dirty="0">
                <a:latin typeface="Calibri"/>
                <a:cs typeface="Calibri"/>
              </a:rPr>
              <a:t> project.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Calibri"/>
              <a:cs typeface="Calibri"/>
            </a:endParaRPr>
          </a:p>
          <a:p>
            <a:pPr marL="521970" indent="-509270">
              <a:lnSpc>
                <a:spcPct val="100000"/>
              </a:lnSpc>
              <a:spcBef>
                <a:spcPts val="1360"/>
              </a:spcBef>
              <a:buClr>
                <a:srgbClr val="E4425D"/>
              </a:buClr>
              <a:buFont typeface="Arial MT"/>
              <a:buChar char="•"/>
              <a:tabLst>
                <a:tab pos="521334" algn="l"/>
                <a:tab pos="521970" algn="l"/>
              </a:tabLst>
            </a:pPr>
            <a:r>
              <a:rPr sz="2000" spc="-60" dirty="0">
                <a:solidFill>
                  <a:srgbClr val="414141"/>
                </a:solidFill>
                <a:latin typeface="Calibri"/>
                <a:cs typeface="Calibri"/>
              </a:rPr>
              <a:t>Users</a:t>
            </a:r>
            <a:r>
              <a:rPr sz="2000" spc="-7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414141"/>
                </a:solidFill>
                <a:latin typeface="Calibri"/>
                <a:cs typeface="Calibri"/>
              </a:rPr>
              <a:t>keep</a:t>
            </a:r>
            <a:r>
              <a:rPr sz="2000" spc="7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entire</a:t>
            </a:r>
            <a:r>
              <a:rPr sz="2000" spc="3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20" dirty="0">
                <a:solidFill>
                  <a:srgbClr val="414141"/>
                </a:solidFill>
                <a:latin typeface="Calibri"/>
                <a:cs typeface="Calibri"/>
              </a:rPr>
              <a:t>code</a:t>
            </a:r>
            <a:r>
              <a:rPr sz="2000" spc="5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14141"/>
                </a:solidFill>
                <a:latin typeface="Calibri"/>
                <a:cs typeface="Calibri"/>
              </a:rPr>
              <a:t>and</a:t>
            </a:r>
            <a:r>
              <a:rPr sz="2000" spc="36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14141"/>
                </a:solidFill>
                <a:latin typeface="Calibri"/>
                <a:cs typeface="Calibri"/>
              </a:rPr>
              <a:t>history</a:t>
            </a:r>
            <a:r>
              <a:rPr sz="2000" spc="-5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15" dirty="0">
                <a:solidFill>
                  <a:srgbClr val="414141"/>
                </a:solidFill>
                <a:latin typeface="Calibri"/>
                <a:cs typeface="Calibri"/>
              </a:rPr>
              <a:t>on</a:t>
            </a:r>
            <a:r>
              <a:rPr sz="2000" spc="8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their </a:t>
            </a:r>
            <a:r>
              <a:rPr sz="2000" spc="-5" dirty="0">
                <a:solidFill>
                  <a:srgbClr val="414141"/>
                </a:solidFill>
                <a:latin typeface="Calibri"/>
                <a:cs typeface="Calibri"/>
              </a:rPr>
              <a:t>location</a:t>
            </a:r>
            <a:r>
              <a:rPr sz="2000" spc="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35" dirty="0">
                <a:solidFill>
                  <a:srgbClr val="414141"/>
                </a:solidFill>
                <a:latin typeface="Calibri"/>
                <a:cs typeface="Calibri"/>
              </a:rPr>
              <a:t>machines</a:t>
            </a:r>
            <a:endParaRPr sz="2000">
              <a:latin typeface="Calibri"/>
              <a:cs typeface="Calibri"/>
            </a:endParaRPr>
          </a:p>
          <a:p>
            <a:pPr marL="750570" lvl="1" indent="-280670">
              <a:lnSpc>
                <a:spcPct val="100000"/>
              </a:lnSpc>
              <a:spcBef>
                <a:spcPts val="605"/>
              </a:spcBef>
              <a:buClr>
                <a:srgbClr val="E4425D"/>
              </a:buClr>
              <a:buFont typeface="Arial MT"/>
              <a:buChar char="•"/>
              <a:tabLst>
                <a:tab pos="749935" algn="l"/>
                <a:tab pos="750570" algn="l"/>
              </a:tabLst>
            </a:pPr>
            <a:r>
              <a:rPr sz="2000" spc="-50" dirty="0">
                <a:solidFill>
                  <a:srgbClr val="1F1F1F"/>
                </a:solidFill>
                <a:latin typeface="Calibri"/>
                <a:cs typeface="Calibri"/>
              </a:rPr>
              <a:t>U</a:t>
            </a:r>
            <a:r>
              <a:rPr sz="2000" spc="-55" dirty="0">
                <a:solidFill>
                  <a:srgbClr val="1F1F1F"/>
                </a:solidFill>
                <a:latin typeface="Calibri"/>
                <a:cs typeface="Calibri"/>
              </a:rPr>
              <a:t>s</a:t>
            </a:r>
            <a:r>
              <a:rPr sz="2000" spc="-50" dirty="0">
                <a:solidFill>
                  <a:srgbClr val="1F1F1F"/>
                </a:solidFill>
                <a:latin typeface="Calibri"/>
                <a:cs typeface="Calibri"/>
              </a:rPr>
              <a:t>e</a:t>
            </a:r>
            <a:r>
              <a:rPr sz="2000" spc="-90" dirty="0">
                <a:solidFill>
                  <a:srgbClr val="1F1F1F"/>
                </a:solidFill>
                <a:latin typeface="Calibri"/>
                <a:cs typeface="Calibri"/>
              </a:rPr>
              <a:t>r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s</a:t>
            </a:r>
            <a:r>
              <a:rPr sz="2000" spc="-8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45" dirty="0">
                <a:solidFill>
                  <a:srgbClr val="1F1F1F"/>
                </a:solidFill>
                <a:latin typeface="Calibri"/>
                <a:cs typeface="Calibri"/>
              </a:rPr>
              <a:t>c</a:t>
            </a:r>
            <a:r>
              <a:rPr sz="2000" spc="-40" dirty="0">
                <a:solidFill>
                  <a:srgbClr val="1F1F1F"/>
                </a:solidFill>
                <a:latin typeface="Calibri"/>
                <a:cs typeface="Calibri"/>
              </a:rPr>
              <a:t>a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n</a:t>
            </a:r>
            <a:r>
              <a:rPr sz="2000" spc="-10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45" dirty="0">
                <a:solidFill>
                  <a:srgbClr val="1F1F1F"/>
                </a:solidFill>
                <a:latin typeface="Calibri"/>
                <a:cs typeface="Calibri"/>
              </a:rPr>
              <a:t>m</a:t>
            </a:r>
            <a:r>
              <a:rPr sz="2000" spc="-40" dirty="0">
                <a:solidFill>
                  <a:srgbClr val="1F1F1F"/>
                </a:solidFill>
                <a:latin typeface="Calibri"/>
                <a:cs typeface="Calibri"/>
              </a:rPr>
              <a:t>a</a:t>
            </a:r>
            <a:r>
              <a:rPr sz="2000" spc="-100" dirty="0">
                <a:solidFill>
                  <a:srgbClr val="1F1F1F"/>
                </a:solidFill>
                <a:latin typeface="Calibri"/>
                <a:cs typeface="Calibri"/>
              </a:rPr>
              <a:t>k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e</a:t>
            </a:r>
            <a:r>
              <a:rPr sz="20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F1F1F"/>
                </a:solidFill>
                <a:latin typeface="Calibri"/>
                <a:cs typeface="Calibri"/>
              </a:rPr>
              <a:t>a</a:t>
            </a:r>
            <a:r>
              <a:rPr sz="2000" spc="-60" dirty="0">
                <a:solidFill>
                  <a:srgbClr val="1F1F1F"/>
                </a:solidFill>
                <a:latin typeface="Calibri"/>
                <a:cs typeface="Calibri"/>
              </a:rPr>
              <a:t>n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y</a:t>
            </a:r>
            <a:r>
              <a:rPr sz="2000" spc="-6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F1F1F"/>
                </a:solidFill>
                <a:latin typeface="Calibri"/>
                <a:cs typeface="Calibri"/>
              </a:rPr>
              <a:t>ch</a:t>
            </a:r>
            <a:r>
              <a:rPr sz="2000" spc="-15" dirty="0">
                <a:solidFill>
                  <a:srgbClr val="1F1F1F"/>
                </a:solidFill>
                <a:latin typeface="Calibri"/>
                <a:cs typeface="Calibri"/>
              </a:rPr>
              <a:t>a</a:t>
            </a:r>
            <a:r>
              <a:rPr sz="2000" spc="-10" dirty="0">
                <a:solidFill>
                  <a:srgbClr val="1F1F1F"/>
                </a:solidFill>
                <a:latin typeface="Calibri"/>
                <a:cs typeface="Calibri"/>
              </a:rPr>
              <a:t>n</a:t>
            </a:r>
            <a:r>
              <a:rPr sz="2000" spc="-35" dirty="0">
                <a:solidFill>
                  <a:srgbClr val="1F1F1F"/>
                </a:solidFill>
                <a:latin typeface="Calibri"/>
                <a:cs typeface="Calibri"/>
              </a:rPr>
              <a:t>g</a:t>
            </a:r>
            <a:r>
              <a:rPr sz="2000" spc="-15" dirty="0">
                <a:solidFill>
                  <a:srgbClr val="1F1F1F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s </a:t>
            </a:r>
            <a:r>
              <a:rPr sz="2000" spc="-7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w</a:t>
            </a:r>
            <a:r>
              <a:rPr sz="2000" spc="-10" dirty="0">
                <a:solidFill>
                  <a:srgbClr val="1F1F1F"/>
                </a:solidFill>
                <a:latin typeface="Calibri"/>
                <a:cs typeface="Calibri"/>
              </a:rPr>
              <a:t>i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tho</a:t>
            </a:r>
            <a:r>
              <a:rPr sz="2000" spc="5" dirty="0">
                <a:solidFill>
                  <a:srgbClr val="1F1F1F"/>
                </a:solidFill>
                <a:latin typeface="Calibri"/>
                <a:cs typeface="Calibri"/>
              </a:rPr>
              <a:t>u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t</a:t>
            </a:r>
            <a:r>
              <a:rPr sz="2000" spc="1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i</a:t>
            </a:r>
            <a:r>
              <a:rPr sz="2000" spc="-25" dirty="0">
                <a:solidFill>
                  <a:srgbClr val="1F1F1F"/>
                </a:solidFill>
                <a:latin typeface="Calibri"/>
                <a:cs typeface="Calibri"/>
              </a:rPr>
              <a:t>nt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ern</a:t>
            </a:r>
            <a:r>
              <a:rPr sz="2000" spc="-20" dirty="0">
                <a:solidFill>
                  <a:srgbClr val="1F1F1F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t</a:t>
            </a:r>
            <a:r>
              <a:rPr sz="2000" spc="8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1F1F1F"/>
                </a:solidFill>
                <a:latin typeface="Calibri"/>
                <a:cs typeface="Calibri"/>
              </a:rPr>
              <a:t>a</a:t>
            </a:r>
            <a:r>
              <a:rPr sz="2000" spc="-45" dirty="0">
                <a:solidFill>
                  <a:srgbClr val="1F1F1F"/>
                </a:solidFill>
                <a:latin typeface="Calibri"/>
                <a:cs typeface="Calibri"/>
              </a:rPr>
              <a:t>cc</a:t>
            </a:r>
            <a:r>
              <a:rPr sz="2000" spc="-50" dirty="0">
                <a:solidFill>
                  <a:srgbClr val="1F1F1F"/>
                </a:solidFill>
                <a:latin typeface="Calibri"/>
                <a:cs typeface="Calibri"/>
              </a:rPr>
              <a:t>e</a:t>
            </a:r>
            <a:r>
              <a:rPr sz="2000" spc="-55" dirty="0">
                <a:solidFill>
                  <a:srgbClr val="1F1F1F"/>
                </a:solidFill>
                <a:latin typeface="Calibri"/>
                <a:cs typeface="Calibri"/>
              </a:rPr>
              <a:t>s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s</a:t>
            </a:r>
            <a:endParaRPr sz="2000">
              <a:latin typeface="Calibri"/>
              <a:cs typeface="Calibri"/>
            </a:endParaRPr>
          </a:p>
          <a:p>
            <a:pPr marL="750570" lvl="1" indent="-280670">
              <a:lnSpc>
                <a:spcPct val="100000"/>
              </a:lnSpc>
              <a:spcBef>
                <a:spcPts val="600"/>
              </a:spcBef>
              <a:buClr>
                <a:srgbClr val="E4425D"/>
              </a:buClr>
              <a:buFont typeface="Arial MT"/>
              <a:buChar char="•"/>
              <a:tabLst>
                <a:tab pos="749935" algn="l"/>
                <a:tab pos="750570" algn="l"/>
              </a:tabLst>
            </a:pPr>
            <a:r>
              <a:rPr sz="2000" spc="-60" dirty="0">
                <a:solidFill>
                  <a:srgbClr val="1F1F1F"/>
                </a:solidFill>
                <a:latin typeface="Calibri"/>
                <a:cs typeface="Calibri"/>
              </a:rPr>
              <a:t>(</a:t>
            </a:r>
            <a:r>
              <a:rPr sz="2000" spc="-55" dirty="0">
                <a:solidFill>
                  <a:srgbClr val="1F1F1F"/>
                </a:solidFill>
                <a:latin typeface="Calibri"/>
                <a:cs typeface="Calibri"/>
              </a:rPr>
              <a:t>E</a:t>
            </a:r>
            <a:r>
              <a:rPr sz="2000" spc="-114" dirty="0">
                <a:solidFill>
                  <a:srgbClr val="1F1F1F"/>
                </a:solidFill>
                <a:latin typeface="Calibri"/>
                <a:cs typeface="Calibri"/>
              </a:rPr>
              <a:t>x</a:t>
            </a:r>
            <a:r>
              <a:rPr sz="2000" spc="-60" dirty="0">
                <a:solidFill>
                  <a:srgbClr val="1F1F1F"/>
                </a:solidFill>
                <a:latin typeface="Calibri"/>
                <a:cs typeface="Calibri"/>
              </a:rPr>
              <a:t>c</a:t>
            </a:r>
            <a:r>
              <a:rPr sz="2000" spc="-65" dirty="0">
                <a:solidFill>
                  <a:srgbClr val="1F1F1F"/>
                </a:solidFill>
                <a:latin typeface="Calibri"/>
                <a:cs typeface="Calibri"/>
              </a:rPr>
              <a:t>e</a:t>
            </a:r>
            <a:r>
              <a:rPr sz="2000" spc="-70" dirty="0">
                <a:solidFill>
                  <a:srgbClr val="1F1F1F"/>
                </a:solidFill>
                <a:latin typeface="Calibri"/>
                <a:cs typeface="Calibri"/>
              </a:rPr>
              <a:t>p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t</a:t>
            </a:r>
            <a:r>
              <a:rPr sz="2000" spc="-1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F1F1F"/>
                </a:solidFill>
                <a:latin typeface="Calibri"/>
                <a:cs typeface="Calibri"/>
              </a:rPr>
              <a:t>pu</a:t>
            </a:r>
            <a:r>
              <a:rPr sz="2000" spc="-20" dirty="0">
                <a:solidFill>
                  <a:srgbClr val="1F1F1F"/>
                </a:solidFill>
                <a:latin typeface="Calibri"/>
                <a:cs typeface="Calibri"/>
              </a:rPr>
              <a:t>s</a:t>
            </a:r>
            <a:r>
              <a:rPr sz="2000" spc="-10" dirty="0">
                <a:solidFill>
                  <a:srgbClr val="1F1F1F"/>
                </a:solidFill>
                <a:latin typeface="Calibri"/>
                <a:cs typeface="Calibri"/>
              </a:rPr>
              <a:t>h</a:t>
            </a:r>
            <a:r>
              <a:rPr sz="2000" spc="-15" dirty="0">
                <a:solidFill>
                  <a:srgbClr val="1F1F1F"/>
                </a:solidFill>
                <a:latin typeface="Calibri"/>
                <a:cs typeface="Calibri"/>
              </a:rPr>
              <a:t>i</a:t>
            </a:r>
            <a:r>
              <a:rPr sz="2000" spc="-10" dirty="0">
                <a:solidFill>
                  <a:srgbClr val="1F1F1F"/>
                </a:solidFill>
                <a:latin typeface="Calibri"/>
                <a:cs typeface="Calibri"/>
              </a:rPr>
              <a:t>n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g</a:t>
            </a:r>
            <a:r>
              <a:rPr sz="20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F1F1F"/>
                </a:solidFill>
                <a:latin typeface="Calibri"/>
                <a:cs typeface="Calibri"/>
              </a:rPr>
              <a:t>an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d</a:t>
            </a:r>
            <a:r>
              <a:rPr sz="20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1F1F"/>
                </a:solidFill>
                <a:latin typeface="Calibri"/>
                <a:cs typeface="Calibri"/>
              </a:rPr>
              <a:t>p</a:t>
            </a:r>
            <a:r>
              <a:rPr sz="2000" spc="5" dirty="0">
                <a:solidFill>
                  <a:srgbClr val="1F1F1F"/>
                </a:solidFill>
                <a:latin typeface="Calibri"/>
                <a:cs typeface="Calibri"/>
              </a:rPr>
              <a:t>u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1F1F1F"/>
                </a:solidFill>
                <a:latin typeface="Calibri"/>
                <a:cs typeface="Calibri"/>
              </a:rPr>
              <a:t>l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ing </a:t>
            </a:r>
            <a:r>
              <a:rPr sz="2000" spc="-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F1F1F"/>
                </a:solidFill>
                <a:latin typeface="Calibri"/>
                <a:cs typeface="Calibri"/>
              </a:rPr>
              <a:t>ch</a:t>
            </a:r>
            <a:r>
              <a:rPr sz="2000" spc="-15" dirty="0">
                <a:solidFill>
                  <a:srgbClr val="1F1F1F"/>
                </a:solidFill>
                <a:latin typeface="Calibri"/>
                <a:cs typeface="Calibri"/>
              </a:rPr>
              <a:t>a</a:t>
            </a:r>
            <a:r>
              <a:rPr sz="2000" spc="-10" dirty="0">
                <a:solidFill>
                  <a:srgbClr val="1F1F1F"/>
                </a:solidFill>
                <a:latin typeface="Calibri"/>
                <a:cs typeface="Calibri"/>
              </a:rPr>
              <a:t>n</a:t>
            </a:r>
            <a:r>
              <a:rPr sz="2000" spc="-35" dirty="0">
                <a:solidFill>
                  <a:srgbClr val="1F1F1F"/>
                </a:solidFill>
                <a:latin typeface="Calibri"/>
                <a:cs typeface="Calibri"/>
              </a:rPr>
              <a:t>g</a:t>
            </a:r>
            <a:r>
              <a:rPr sz="2000" spc="-15" dirty="0">
                <a:solidFill>
                  <a:srgbClr val="1F1F1F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s</a:t>
            </a:r>
            <a:r>
              <a:rPr sz="2000" spc="-6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F1F1F"/>
                </a:solidFill>
                <a:latin typeface="Calibri"/>
                <a:cs typeface="Calibri"/>
              </a:rPr>
              <a:t>f</a:t>
            </a:r>
            <a:r>
              <a:rPr sz="2000" spc="-65" dirty="0">
                <a:solidFill>
                  <a:srgbClr val="1F1F1F"/>
                </a:solidFill>
                <a:latin typeface="Calibri"/>
                <a:cs typeface="Calibri"/>
              </a:rPr>
              <a:t>r</a:t>
            </a:r>
            <a:r>
              <a:rPr sz="2000" spc="-25" dirty="0">
                <a:solidFill>
                  <a:srgbClr val="1F1F1F"/>
                </a:solidFill>
                <a:latin typeface="Calibri"/>
                <a:cs typeface="Calibri"/>
              </a:rPr>
              <a:t>o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m</a:t>
            </a:r>
            <a:r>
              <a:rPr sz="2000" spc="-6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a</a:t>
            </a:r>
            <a:r>
              <a:rPr sz="2000" spc="-1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F1F1F"/>
                </a:solidFill>
                <a:latin typeface="Calibri"/>
                <a:cs typeface="Calibri"/>
              </a:rPr>
              <a:t>r</a:t>
            </a:r>
            <a:r>
              <a:rPr sz="2000" spc="5" dirty="0">
                <a:solidFill>
                  <a:srgbClr val="1F1F1F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m</a:t>
            </a:r>
            <a:r>
              <a:rPr sz="2000" spc="5" dirty="0">
                <a:solidFill>
                  <a:srgbClr val="1F1F1F"/>
                </a:solidFill>
                <a:latin typeface="Calibri"/>
                <a:cs typeface="Calibri"/>
              </a:rPr>
              <a:t>o</a:t>
            </a:r>
            <a:r>
              <a:rPr sz="2000" spc="-15" dirty="0">
                <a:solidFill>
                  <a:srgbClr val="1F1F1F"/>
                </a:solidFill>
                <a:latin typeface="Calibri"/>
                <a:cs typeface="Calibri"/>
              </a:rPr>
              <a:t>t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e</a:t>
            </a:r>
            <a:r>
              <a:rPr sz="2000" spc="16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55" dirty="0">
                <a:solidFill>
                  <a:srgbClr val="1F1F1F"/>
                </a:solidFill>
                <a:latin typeface="Calibri"/>
                <a:cs typeface="Calibri"/>
              </a:rPr>
              <a:t>s</a:t>
            </a:r>
            <a:r>
              <a:rPr sz="2000" spc="-50" dirty="0">
                <a:solidFill>
                  <a:srgbClr val="1F1F1F"/>
                </a:solidFill>
                <a:latin typeface="Calibri"/>
                <a:cs typeface="Calibri"/>
              </a:rPr>
              <a:t>e</a:t>
            </a:r>
            <a:r>
              <a:rPr sz="2000" spc="-30" dirty="0">
                <a:solidFill>
                  <a:srgbClr val="1F1F1F"/>
                </a:solidFill>
                <a:latin typeface="Calibri"/>
                <a:cs typeface="Calibri"/>
              </a:rPr>
              <a:t>r</a:t>
            </a:r>
            <a:r>
              <a:rPr sz="2000" spc="-80" dirty="0">
                <a:solidFill>
                  <a:srgbClr val="1F1F1F"/>
                </a:solidFill>
                <a:latin typeface="Calibri"/>
                <a:cs typeface="Calibri"/>
              </a:rPr>
              <a:t>v</a:t>
            </a:r>
            <a:r>
              <a:rPr sz="2000" spc="-50" dirty="0">
                <a:solidFill>
                  <a:srgbClr val="1F1F1F"/>
                </a:solidFill>
                <a:latin typeface="Calibri"/>
                <a:cs typeface="Calibri"/>
              </a:rPr>
              <a:t>e</a:t>
            </a:r>
            <a:r>
              <a:rPr sz="2000" spc="-55" dirty="0">
                <a:solidFill>
                  <a:srgbClr val="1F1F1F"/>
                </a:solidFill>
                <a:latin typeface="Calibri"/>
                <a:cs typeface="Calibri"/>
              </a:rPr>
              <a:t>r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3812"/>
            <a:ext cx="9144000" cy="5110480"/>
            <a:chOff x="0" y="23812"/>
            <a:chExt cx="9144000" cy="51104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3812"/>
              <a:ext cx="9134856" cy="511016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64563" y="1677923"/>
              <a:ext cx="7679690" cy="1661160"/>
            </a:xfrm>
            <a:custGeom>
              <a:avLst/>
              <a:gdLst/>
              <a:ahLst/>
              <a:cxnLst/>
              <a:rect l="l" t="t" r="r" b="b"/>
              <a:pathLst>
                <a:path w="7679690" h="1661160">
                  <a:moveTo>
                    <a:pt x="7679182" y="0"/>
                  </a:moveTo>
                  <a:lnTo>
                    <a:pt x="0" y="0"/>
                  </a:lnTo>
                  <a:lnTo>
                    <a:pt x="0" y="1660906"/>
                  </a:lnTo>
                  <a:lnTo>
                    <a:pt x="7679182" y="1660906"/>
                  </a:lnTo>
                  <a:lnTo>
                    <a:pt x="7679182" y="0"/>
                  </a:lnTo>
                  <a:close/>
                </a:path>
              </a:pathLst>
            </a:custGeom>
            <a:solidFill>
              <a:srgbClr val="2B2B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543558" y="2159330"/>
            <a:ext cx="407860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How</a:t>
            </a:r>
            <a:r>
              <a:rPr sz="40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spc="10" dirty="0">
                <a:solidFill>
                  <a:srgbClr val="FFFFFF"/>
                </a:solidFill>
                <a:latin typeface="Calibri"/>
                <a:cs typeface="Calibri"/>
              </a:rPr>
              <a:t>does</a:t>
            </a:r>
            <a:r>
              <a:rPr sz="40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git</a:t>
            </a:r>
            <a:r>
              <a:rPr sz="4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spc="-80" dirty="0">
                <a:solidFill>
                  <a:srgbClr val="FFFFFF"/>
                </a:solidFill>
                <a:latin typeface="Calibri"/>
                <a:cs typeface="Calibri"/>
              </a:rPr>
              <a:t>work?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1677923"/>
            <a:ext cx="1466215" cy="1661160"/>
          </a:xfrm>
          <a:custGeom>
            <a:avLst/>
            <a:gdLst/>
            <a:ahLst/>
            <a:cxnLst/>
            <a:rect l="l" t="t" r="r" b="b"/>
            <a:pathLst>
              <a:path w="1466215" h="1661160">
                <a:moveTo>
                  <a:pt x="1465707" y="0"/>
                </a:moveTo>
                <a:lnTo>
                  <a:pt x="0" y="0"/>
                </a:lnTo>
                <a:lnTo>
                  <a:pt x="0" y="1660906"/>
                </a:lnTo>
                <a:lnTo>
                  <a:pt x="1465707" y="1660906"/>
                </a:lnTo>
                <a:lnTo>
                  <a:pt x="1465707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90550" y="1634439"/>
            <a:ext cx="64389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b="0" dirty="0">
                <a:solidFill>
                  <a:srgbClr val="3C8B9F"/>
                </a:solidFill>
                <a:latin typeface="Calibri"/>
                <a:cs typeface="Calibri"/>
              </a:rPr>
              <a:t>2</a:t>
            </a:r>
            <a:endParaRPr sz="9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8552" y="143636"/>
            <a:ext cx="48285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35" dirty="0">
                <a:solidFill>
                  <a:srgbClr val="000000"/>
                </a:solidFill>
              </a:rPr>
              <a:t>“</a:t>
            </a:r>
            <a:r>
              <a:rPr spc="-5" dirty="0">
                <a:solidFill>
                  <a:srgbClr val="000000"/>
                </a:solidFill>
              </a:rPr>
              <a:t>A</a:t>
            </a:r>
            <a:r>
              <a:rPr spc="-185" dirty="0">
                <a:solidFill>
                  <a:srgbClr val="000000"/>
                </a:solidFill>
              </a:rPr>
              <a:t> </a:t>
            </a:r>
            <a:r>
              <a:rPr spc="-125" dirty="0">
                <a:solidFill>
                  <a:srgbClr val="000000"/>
                </a:solidFill>
              </a:rPr>
              <a:t>su</a:t>
            </a:r>
            <a:r>
              <a:rPr spc="-120" dirty="0">
                <a:solidFill>
                  <a:srgbClr val="000000"/>
                </a:solidFill>
              </a:rPr>
              <a:t>cc</a:t>
            </a:r>
            <a:r>
              <a:rPr spc="-130" dirty="0">
                <a:solidFill>
                  <a:srgbClr val="000000"/>
                </a:solidFill>
              </a:rPr>
              <a:t>e</a:t>
            </a:r>
            <a:r>
              <a:rPr spc="-125" dirty="0">
                <a:solidFill>
                  <a:srgbClr val="000000"/>
                </a:solidFill>
              </a:rPr>
              <a:t>s</a:t>
            </a:r>
            <a:r>
              <a:rPr spc="-150" dirty="0">
                <a:solidFill>
                  <a:srgbClr val="000000"/>
                </a:solidFill>
              </a:rPr>
              <a:t>s</a:t>
            </a:r>
            <a:r>
              <a:rPr spc="-125" dirty="0">
                <a:solidFill>
                  <a:srgbClr val="000000"/>
                </a:solidFill>
              </a:rPr>
              <a:t>fu</a:t>
            </a:r>
            <a:r>
              <a:rPr spc="-5" dirty="0">
                <a:solidFill>
                  <a:srgbClr val="000000"/>
                </a:solidFill>
              </a:rPr>
              <a:t>l</a:t>
            </a:r>
            <a:r>
              <a:rPr spc="-229" dirty="0">
                <a:solidFill>
                  <a:srgbClr val="000000"/>
                </a:solidFill>
              </a:rPr>
              <a:t> </a:t>
            </a:r>
            <a:r>
              <a:rPr spc="-25" dirty="0">
                <a:solidFill>
                  <a:srgbClr val="000000"/>
                </a:solidFill>
              </a:rPr>
              <a:t>Gi</a:t>
            </a:r>
            <a:r>
              <a:rPr spc="-5" dirty="0">
                <a:solidFill>
                  <a:srgbClr val="000000"/>
                </a:solidFill>
              </a:rPr>
              <a:t>t</a:t>
            </a:r>
            <a:r>
              <a:rPr spc="15" dirty="0">
                <a:solidFill>
                  <a:srgbClr val="000000"/>
                </a:solidFill>
              </a:rPr>
              <a:t> </a:t>
            </a:r>
            <a:r>
              <a:rPr spc="-80" dirty="0">
                <a:solidFill>
                  <a:srgbClr val="000000"/>
                </a:solidFill>
              </a:rPr>
              <a:t>b</a:t>
            </a:r>
            <a:r>
              <a:rPr spc="-135" dirty="0">
                <a:solidFill>
                  <a:srgbClr val="000000"/>
                </a:solidFill>
              </a:rPr>
              <a:t>r</a:t>
            </a:r>
            <a:r>
              <a:rPr spc="-80" dirty="0">
                <a:solidFill>
                  <a:srgbClr val="000000"/>
                </a:solidFill>
              </a:rPr>
              <a:t>an</a:t>
            </a:r>
            <a:r>
              <a:rPr spc="-75" dirty="0">
                <a:solidFill>
                  <a:srgbClr val="000000"/>
                </a:solidFill>
              </a:rPr>
              <a:t>c</a:t>
            </a:r>
            <a:r>
              <a:rPr spc="-80" dirty="0">
                <a:solidFill>
                  <a:srgbClr val="000000"/>
                </a:solidFill>
              </a:rPr>
              <a:t>hin</a:t>
            </a:r>
            <a:r>
              <a:rPr spc="-5" dirty="0">
                <a:solidFill>
                  <a:srgbClr val="000000"/>
                </a:solidFill>
              </a:rPr>
              <a:t>g</a:t>
            </a:r>
            <a:r>
              <a:rPr spc="15" dirty="0">
                <a:solidFill>
                  <a:srgbClr val="000000"/>
                </a:solidFill>
              </a:rPr>
              <a:t> </a:t>
            </a:r>
            <a:r>
              <a:rPr spc="-85" dirty="0">
                <a:solidFill>
                  <a:srgbClr val="000000"/>
                </a:solidFill>
              </a:rPr>
              <a:t>m</a:t>
            </a:r>
            <a:r>
              <a:rPr spc="-95" dirty="0">
                <a:solidFill>
                  <a:srgbClr val="000000"/>
                </a:solidFill>
              </a:rPr>
              <a:t>odel</a:t>
            </a:r>
            <a:r>
              <a:rPr spc="-5" dirty="0">
                <a:solidFill>
                  <a:srgbClr val="000000"/>
                </a:solidFill>
              </a:rPr>
              <a:t>”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2260" y="691894"/>
            <a:ext cx="3459479" cy="442569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0545" y="425272"/>
            <a:ext cx="2935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How</a:t>
            </a:r>
            <a:r>
              <a:rPr spc="5" dirty="0"/>
              <a:t> </a:t>
            </a:r>
            <a:r>
              <a:rPr spc="10" dirty="0"/>
              <a:t>does</a:t>
            </a:r>
            <a:r>
              <a:rPr spc="45" dirty="0"/>
              <a:t> </a:t>
            </a:r>
            <a:r>
              <a:rPr spc="-10" dirty="0"/>
              <a:t>git</a:t>
            </a:r>
            <a:r>
              <a:rPr spc="-15" dirty="0"/>
              <a:t> </a:t>
            </a:r>
            <a:r>
              <a:rPr spc="-55" dirty="0"/>
              <a:t>work?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9091" y="1890141"/>
            <a:ext cx="6737350" cy="840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1970" indent="-509905">
              <a:lnSpc>
                <a:spcPct val="100000"/>
              </a:lnSpc>
              <a:spcBef>
                <a:spcPts val="100"/>
              </a:spcBef>
              <a:buClr>
                <a:srgbClr val="E4425D"/>
              </a:buClr>
              <a:buFont typeface="Arial MT"/>
              <a:buChar char="•"/>
              <a:tabLst>
                <a:tab pos="521334" algn="l"/>
                <a:tab pos="522605" algn="l"/>
              </a:tabLst>
            </a:pPr>
            <a:r>
              <a:rPr sz="2000" spc="-45" dirty="0">
                <a:solidFill>
                  <a:srgbClr val="414141"/>
                </a:solidFill>
                <a:latin typeface="Calibri"/>
                <a:cs typeface="Calibri"/>
              </a:rPr>
              <a:t>Can</a:t>
            </a:r>
            <a:r>
              <a:rPr sz="2000" spc="-15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30" dirty="0">
                <a:solidFill>
                  <a:srgbClr val="414141"/>
                </a:solidFill>
                <a:latin typeface="Calibri"/>
                <a:cs typeface="Calibri"/>
              </a:rPr>
              <a:t>be</a:t>
            </a:r>
            <a:r>
              <a:rPr sz="2000" spc="10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14141"/>
                </a:solidFill>
                <a:latin typeface="Calibri"/>
                <a:cs typeface="Calibri"/>
              </a:rPr>
              <a:t>complicated</a:t>
            </a:r>
            <a:r>
              <a:rPr sz="2000" spc="1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40" dirty="0">
                <a:solidFill>
                  <a:srgbClr val="414141"/>
                </a:solidFill>
                <a:latin typeface="Calibri"/>
                <a:cs typeface="Calibri"/>
              </a:rPr>
              <a:t>at</a:t>
            </a:r>
            <a:r>
              <a:rPr sz="2000" spc="-8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75" dirty="0">
                <a:solidFill>
                  <a:srgbClr val="414141"/>
                </a:solidFill>
                <a:latin typeface="Calibri"/>
                <a:cs typeface="Calibri"/>
              </a:rPr>
              <a:t>first,</a:t>
            </a:r>
            <a:r>
              <a:rPr sz="2000" spc="-9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but</a:t>
            </a:r>
            <a:r>
              <a:rPr sz="2000" spc="46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414141"/>
                </a:solidFill>
                <a:latin typeface="Calibri"/>
                <a:cs typeface="Calibri"/>
              </a:rPr>
              <a:t>there</a:t>
            </a:r>
            <a:r>
              <a:rPr sz="2000" spc="3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14141"/>
                </a:solidFill>
                <a:latin typeface="Calibri"/>
                <a:cs typeface="Calibri"/>
              </a:rPr>
              <a:t>are</a:t>
            </a:r>
            <a:r>
              <a:rPr sz="2000" spc="-4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a</a:t>
            </a:r>
            <a:r>
              <a:rPr sz="2000" spc="-15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14141"/>
                </a:solidFill>
                <a:latin typeface="Calibri"/>
                <a:cs typeface="Calibri"/>
              </a:rPr>
              <a:t>few</a:t>
            </a:r>
            <a:r>
              <a:rPr sz="2000" spc="1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14141"/>
                </a:solidFill>
                <a:latin typeface="Calibri"/>
                <a:cs typeface="Calibri"/>
              </a:rPr>
              <a:t>key</a:t>
            </a:r>
            <a:r>
              <a:rPr sz="2000" spc="17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14141"/>
                </a:solidFill>
                <a:latin typeface="Calibri"/>
                <a:cs typeface="Calibri"/>
              </a:rPr>
              <a:t>concepts</a:t>
            </a:r>
            <a:endParaRPr sz="2000">
              <a:latin typeface="Calibri"/>
              <a:cs typeface="Calibri"/>
            </a:endParaRPr>
          </a:p>
          <a:p>
            <a:pPr marL="521970" indent="-509905">
              <a:lnSpc>
                <a:spcPct val="100000"/>
              </a:lnSpc>
              <a:spcBef>
                <a:spcPts val="1610"/>
              </a:spcBef>
              <a:buClr>
                <a:srgbClr val="E4425D"/>
              </a:buClr>
              <a:buFont typeface="Arial MT"/>
              <a:buChar char="•"/>
              <a:tabLst>
                <a:tab pos="521334" algn="l"/>
                <a:tab pos="522605" algn="l"/>
              </a:tabLst>
            </a:pPr>
            <a:r>
              <a:rPr sz="2000" spc="-40" dirty="0">
                <a:solidFill>
                  <a:srgbClr val="414141"/>
                </a:solidFill>
                <a:latin typeface="Calibri"/>
                <a:cs typeface="Calibri"/>
              </a:rPr>
              <a:t>Important</a:t>
            </a:r>
            <a:r>
              <a:rPr sz="2000" spc="-1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git </a:t>
            </a:r>
            <a:r>
              <a:rPr sz="2000" spc="5" dirty="0">
                <a:solidFill>
                  <a:srgbClr val="414141"/>
                </a:solidFill>
                <a:latin typeface="Calibri"/>
                <a:cs typeface="Calibri"/>
              </a:rPr>
              <a:t>terminology </a:t>
            </a:r>
            <a:r>
              <a:rPr sz="2000" spc="-15" dirty="0">
                <a:solidFill>
                  <a:srgbClr val="414141"/>
                </a:solidFill>
                <a:latin typeface="Calibri"/>
                <a:cs typeface="Calibri"/>
              </a:rPr>
              <a:t>in</a:t>
            </a:r>
            <a:r>
              <a:rPr sz="2000" spc="40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following</a:t>
            </a:r>
            <a:r>
              <a:rPr sz="2000" spc="4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14141"/>
                </a:solidFill>
                <a:latin typeface="Calibri"/>
                <a:cs typeface="Calibri"/>
              </a:rPr>
              <a:t>slides </a:t>
            </a:r>
            <a:r>
              <a:rPr sz="2000" spc="-20" dirty="0">
                <a:solidFill>
                  <a:srgbClr val="414141"/>
                </a:solidFill>
                <a:latin typeface="Calibri"/>
                <a:cs typeface="Calibri"/>
              </a:rPr>
              <a:t>are</a:t>
            </a:r>
            <a:r>
              <a:rPr sz="2000" spc="3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25" dirty="0">
                <a:solidFill>
                  <a:srgbClr val="0000FF"/>
                </a:solidFill>
                <a:latin typeface="Calibri"/>
                <a:cs typeface="Calibri"/>
              </a:rPr>
              <a:t>blue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2945" y="425272"/>
            <a:ext cx="35820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Key</a:t>
            </a:r>
            <a:r>
              <a:rPr spc="-110" dirty="0"/>
              <a:t> </a:t>
            </a:r>
            <a:r>
              <a:rPr spc="-30" dirty="0"/>
              <a:t>Concepts:</a:t>
            </a:r>
            <a:r>
              <a:rPr spc="30" dirty="0"/>
              <a:t> </a:t>
            </a:r>
            <a:r>
              <a:rPr spc="-60" dirty="0">
                <a:solidFill>
                  <a:srgbClr val="0000FF"/>
                </a:solidFill>
              </a:rPr>
              <a:t>Snapshots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9844" y="1638655"/>
            <a:ext cx="7579359" cy="170688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265"/>
              </a:spcBef>
              <a:buClr>
                <a:srgbClr val="E4425D"/>
              </a:buClr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000" spc="-25" dirty="0">
                <a:solidFill>
                  <a:srgbClr val="414141"/>
                </a:solidFill>
                <a:latin typeface="Calibri"/>
                <a:cs typeface="Calibri"/>
              </a:rPr>
              <a:t>The</a:t>
            </a:r>
            <a:r>
              <a:rPr sz="2000" spc="-5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40" dirty="0">
                <a:solidFill>
                  <a:srgbClr val="414141"/>
                </a:solidFill>
                <a:latin typeface="Calibri"/>
                <a:cs typeface="Calibri"/>
              </a:rPr>
              <a:t>way</a:t>
            </a:r>
            <a:r>
              <a:rPr sz="2000" spc="-6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git</a:t>
            </a:r>
            <a:r>
              <a:rPr sz="2000" spc="-1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14141"/>
                </a:solidFill>
                <a:latin typeface="Calibri"/>
                <a:cs typeface="Calibri"/>
              </a:rPr>
              <a:t>keeps</a:t>
            </a:r>
            <a:r>
              <a:rPr sz="2000" spc="3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40" dirty="0">
                <a:solidFill>
                  <a:srgbClr val="414141"/>
                </a:solidFill>
                <a:latin typeface="Calibri"/>
                <a:cs typeface="Calibri"/>
              </a:rPr>
              <a:t>track</a:t>
            </a:r>
            <a:r>
              <a:rPr sz="2000" spc="-7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414141"/>
                </a:solidFill>
                <a:latin typeface="Calibri"/>
                <a:cs typeface="Calibri"/>
              </a:rPr>
              <a:t>of</a:t>
            </a:r>
            <a:r>
              <a:rPr sz="2000" spc="2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your</a:t>
            </a:r>
            <a:r>
              <a:rPr sz="2000" spc="-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20" dirty="0">
                <a:solidFill>
                  <a:srgbClr val="414141"/>
                </a:solidFill>
                <a:latin typeface="Calibri"/>
                <a:cs typeface="Calibri"/>
              </a:rPr>
              <a:t>code</a:t>
            </a:r>
            <a:r>
              <a:rPr sz="2000" spc="5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14141"/>
                </a:solidFill>
                <a:latin typeface="Calibri"/>
                <a:cs typeface="Calibri"/>
              </a:rPr>
              <a:t>history</a:t>
            </a:r>
            <a:endParaRPr sz="2000" dirty="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70"/>
              </a:spcBef>
              <a:buClr>
                <a:srgbClr val="E4425D"/>
              </a:buClr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000" spc="-40" dirty="0">
                <a:solidFill>
                  <a:srgbClr val="414141"/>
                </a:solidFill>
                <a:latin typeface="Calibri"/>
                <a:cs typeface="Calibri"/>
              </a:rPr>
              <a:t>Essentially </a:t>
            </a:r>
            <a:r>
              <a:rPr sz="2000" spc="-10" dirty="0">
                <a:solidFill>
                  <a:srgbClr val="414141"/>
                </a:solidFill>
                <a:latin typeface="Calibri"/>
                <a:cs typeface="Calibri"/>
              </a:rPr>
              <a:t>records</a:t>
            </a:r>
            <a:r>
              <a:rPr sz="2000" spc="-4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14141"/>
                </a:solidFill>
                <a:latin typeface="Calibri"/>
                <a:cs typeface="Calibri"/>
              </a:rPr>
              <a:t>what</a:t>
            </a:r>
            <a:r>
              <a:rPr sz="2000" spc="-3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14141"/>
                </a:solidFill>
                <a:latin typeface="Calibri"/>
                <a:cs typeface="Calibri"/>
              </a:rPr>
              <a:t>all</a:t>
            </a:r>
            <a:r>
              <a:rPr sz="2000" spc="-4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14141"/>
                </a:solidFill>
                <a:latin typeface="Calibri"/>
                <a:cs typeface="Calibri"/>
              </a:rPr>
              <a:t>your</a:t>
            </a:r>
            <a:r>
              <a:rPr sz="2000" spc="-1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14141"/>
                </a:solidFill>
                <a:latin typeface="Calibri"/>
                <a:cs typeface="Calibri"/>
              </a:rPr>
              <a:t>files</a:t>
            </a:r>
            <a:r>
              <a:rPr sz="2000" spc="42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20" dirty="0">
                <a:solidFill>
                  <a:srgbClr val="414141"/>
                </a:solidFill>
                <a:latin typeface="Calibri"/>
                <a:cs typeface="Calibri"/>
              </a:rPr>
              <a:t>look</a:t>
            </a:r>
            <a:r>
              <a:rPr sz="2000" spc="5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14141"/>
                </a:solidFill>
                <a:latin typeface="Calibri"/>
                <a:cs typeface="Calibri"/>
              </a:rPr>
              <a:t>like</a:t>
            </a:r>
            <a:r>
              <a:rPr sz="2000" spc="4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35" dirty="0">
                <a:solidFill>
                  <a:srgbClr val="414141"/>
                </a:solidFill>
                <a:latin typeface="Calibri"/>
                <a:cs typeface="Calibri"/>
              </a:rPr>
              <a:t>at</a:t>
            </a:r>
            <a:r>
              <a:rPr sz="2000" spc="-8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a</a:t>
            </a:r>
            <a:r>
              <a:rPr sz="2000" spc="-12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14141"/>
                </a:solidFill>
                <a:latin typeface="Calibri"/>
                <a:cs typeface="Calibri"/>
              </a:rPr>
              <a:t>given</a:t>
            </a:r>
            <a:r>
              <a:rPr sz="2000" spc="3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14141"/>
                </a:solidFill>
                <a:latin typeface="Calibri"/>
                <a:cs typeface="Calibri"/>
              </a:rPr>
              <a:t>point</a:t>
            </a:r>
            <a:r>
              <a:rPr sz="2000" spc="3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14141"/>
                </a:solidFill>
                <a:latin typeface="Calibri"/>
                <a:cs typeface="Calibri"/>
              </a:rPr>
              <a:t>in</a:t>
            </a:r>
            <a:r>
              <a:rPr sz="2000" spc="16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14141"/>
                </a:solidFill>
                <a:latin typeface="Calibri"/>
                <a:cs typeface="Calibri"/>
              </a:rPr>
              <a:t>time</a:t>
            </a:r>
            <a:endParaRPr sz="2000" dirty="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335"/>
              </a:spcBef>
              <a:buClr>
                <a:srgbClr val="E4425D"/>
              </a:buClr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000" spc="-175" dirty="0">
                <a:solidFill>
                  <a:srgbClr val="414141"/>
                </a:solidFill>
                <a:latin typeface="Calibri"/>
                <a:cs typeface="Calibri"/>
              </a:rPr>
              <a:t>Y</a:t>
            </a:r>
            <a:r>
              <a:rPr sz="2000" spc="-25" dirty="0">
                <a:solidFill>
                  <a:srgbClr val="414141"/>
                </a:solidFill>
                <a:latin typeface="Calibri"/>
                <a:cs typeface="Calibri"/>
              </a:rPr>
              <a:t>o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u</a:t>
            </a:r>
            <a:r>
              <a:rPr sz="2000" spc="-4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25" dirty="0">
                <a:solidFill>
                  <a:srgbClr val="414141"/>
                </a:solidFill>
                <a:latin typeface="Calibri"/>
                <a:cs typeface="Calibri"/>
              </a:rPr>
              <a:t>d</a:t>
            </a:r>
            <a:r>
              <a:rPr sz="2000" spc="20" dirty="0">
                <a:solidFill>
                  <a:srgbClr val="414141"/>
                </a:solidFill>
                <a:latin typeface="Calibri"/>
                <a:cs typeface="Calibri"/>
              </a:rPr>
              <a:t>e</a:t>
            </a:r>
            <a:r>
              <a:rPr sz="2000" spc="25" dirty="0">
                <a:solidFill>
                  <a:srgbClr val="414141"/>
                </a:solidFill>
                <a:latin typeface="Calibri"/>
                <a:cs typeface="Calibri"/>
              </a:rPr>
              <a:t>c</a:t>
            </a:r>
            <a:r>
              <a:rPr sz="2000" spc="15" dirty="0">
                <a:solidFill>
                  <a:srgbClr val="414141"/>
                </a:solidFill>
                <a:latin typeface="Calibri"/>
                <a:cs typeface="Calibri"/>
              </a:rPr>
              <a:t>i</a:t>
            </a:r>
            <a:r>
              <a:rPr sz="2000" spc="25" dirty="0">
                <a:solidFill>
                  <a:srgbClr val="414141"/>
                </a:solidFill>
                <a:latin typeface="Calibri"/>
                <a:cs typeface="Calibri"/>
              </a:rPr>
              <a:t>d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e</a:t>
            </a:r>
            <a:r>
              <a:rPr sz="2000" spc="2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14141"/>
                </a:solidFill>
                <a:latin typeface="Calibri"/>
                <a:cs typeface="Calibri"/>
              </a:rPr>
              <a:t>w</a:t>
            </a:r>
            <a:r>
              <a:rPr sz="2000" spc="10" dirty="0">
                <a:solidFill>
                  <a:srgbClr val="414141"/>
                </a:solidFill>
                <a:latin typeface="Calibri"/>
                <a:cs typeface="Calibri"/>
              </a:rPr>
              <a:t>h</a:t>
            </a:r>
            <a:r>
              <a:rPr sz="2000" spc="5" dirty="0">
                <a:solidFill>
                  <a:srgbClr val="414141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n</a:t>
            </a:r>
            <a:r>
              <a:rPr sz="2000" spc="3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414141"/>
                </a:solidFill>
                <a:latin typeface="Calibri"/>
                <a:cs typeface="Calibri"/>
              </a:rPr>
              <a:t>t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o</a:t>
            </a:r>
            <a:r>
              <a:rPr sz="2000" spc="5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40" dirty="0">
                <a:solidFill>
                  <a:srgbClr val="414141"/>
                </a:solidFill>
                <a:latin typeface="Calibri"/>
                <a:cs typeface="Calibri"/>
              </a:rPr>
              <a:t>t</a:t>
            </a:r>
            <a:r>
              <a:rPr sz="2000" spc="-15" dirty="0">
                <a:solidFill>
                  <a:srgbClr val="414141"/>
                </a:solidFill>
                <a:latin typeface="Calibri"/>
                <a:cs typeface="Calibri"/>
              </a:rPr>
              <a:t>a</a:t>
            </a:r>
            <a:r>
              <a:rPr sz="2000" spc="-75" dirty="0">
                <a:solidFill>
                  <a:srgbClr val="414141"/>
                </a:solidFill>
                <a:latin typeface="Calibri"/>
                <a:cs typeface="Calibri"/>
              </a:rPr>
              <a:t>k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e</a:t>
            </a:r>
            <a:r>
              <a:rPr sz="2000" spc="-1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a</a:t>
            </a:r>
            <a:r>
              <a:rPr sz="2000" spc="-14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40" dirty="0">
                <a:solidFill>
                  <a:srgbClr val="414141"/>
                </a:solidFill>
                <a:latin typeface="Calibri"/>
                <a:cs typeface="Calibri"/>
              </a:rPr>
              <a:t>s</a:t>
            </a:r>
            <a:r>
              <a:rPr sz="2000" spc="-35" dirty="0">
                <a:solidFill>
                  <a:srgbClr val="414141"/>
                </a:solidFill>
                <a:latin typeface="Calibri"/>
                <a:cs typeface="Calibri"/>
              </a:rPr>
              <a:t>na</a:t>
            </a:r>
            <a:r>
              <a:rPr sz="2000" spc="-45" dirty="0">
                <a:solidFill>
                  <a:srgbClr val="414141"/>
                </a:solidFill>
                <a:latin typeface="Calibri"/>
                <a:cs typeface="Calibri"/>
              </a:rPr>
              <a:t>p</a:t>
            </a:r>
            <a:r>
              <a:rPr sz="2000" spc="-40" dirty="0">
                <a:solidFill>
                  <a:srgbClr val="414141"/>
                </a:solidFill>
                <a:latin typeface="Calibri"/>
                <a:cs typeface="Calibri"/>
              </a:rPr>
              <a:t>s</a:t>
            </a:r>
            <a:r>
              <a:rPr sz="2000" spc="-35" dirty="0">
                <a:solidFill>
                  <a:srgbClr val="414141"/>
                </a:solidFill>
                <a:latin typeface="Calibri"/>
                <a:cs typeface="Calibri"/>
              </a:rPr>
              <a:t>hot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, </a:t>
            </a:r>
            <a:r>
              <a:rPr sz="2000" spc="-16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14141"/>
                </a:solidFill>
                <a:latin typeface="Calibri"/>
                <a:cs typeface="Calibri"/>
              </a:rPr>
              <a:t>an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d</a:t>
            </a:r>
            <a:r>
              <a:rPr sz="2000" spc="-5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20" dirty="0">
                <a:solidFill>
                  <a:srgbClr val="414141"/>
                </a:solidFill>
                <a:latin typeface="Calibri"/>
                <a:cs typeface="Calibri"/>
              </a:rPr>
              <a:t>o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f</a:t>
            </a:r>
            <a:r>
              <a:rPr sz="2000" spc="2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414141"/>
                </a:solidFill>
                <a:latin typeface="Calibri"/>
                <a:cs typeface="Calibri"/>
              </a:rPr>
              <a:t>w</a:t>
            </a:r>
            <a:r>
              <a:rPr sz="2000" spc="-25" dirty="0">
                <a:solidFill>
                  <a:srgbClr val="414141"/>
                </a:solidFill>
                <a:latin typeface="Calibri"/>
                <a:cs typeface="Calibri"/>
              </a:rPr>
              <a:t>h</a:t>
            </a:r>
            <a:r>
              <a:rPr sz="2000" spc="-50" dirty="0">
                <a:solidFill>
                  <a:srgbClr val="414141"/>
                </a:solidFill>
                <a:latin typeface="Calibri"/>
                <a:cs typeface="Calibri"/>
              </a:rPr>
              <a:t>a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t</a:t>
            </a:r>
            <a:r>
              <a:rPr sz="2000" spc="5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14141"/>
                </a:solidFill>
                <a:latin typeface="Calibri"/>
                <a:cs typeface="Calibri"/>
              </a:rPr>
              <a:t>f</a:t>
            </a:r>
            <a:r>
              <a:rPr sz="2000" spc="-30" dirty="0">
                <a:solidFill>
                  <a:srgbClr val="414141"/>
                </a:solidFill>
                <a:latin typeface="Calibri"/>
                <a:cs typeface="Calibri"/>
              </a:rPr>
              <a:t>ile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s</a:t>
            </a:r>
            <a:endParaRPr sz="2000" dirty="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495"/>
              </a:spcBef>
              <a:buClr>
                <a:srgbClr val="E4425D"/>
              </a:buClr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000" spc="-35" dirty="0">
                <a:solidFill>
                  <a:srgbClr val="414141"/>
                </a:solidFill>
                <a:latin typeface="Calibri"/>
                <a:cs typeface="Calibri"/>
              </a:rPr>
              <a:t>Have</a:t>
            </a:r>
            <a:r>
              <a:rPr sz="2000" spc="-2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15" dirty="0">
                <a:solidFill>
                  <a:srgbClr val="414141"/>
                </a:solidFill>
                <a:latin typeface="Calibri"/>
                <a:cs typeface="Calibri"/>
              </a:rPr>
              <a:t>the</a:t>
            </a:r>
            <a:r>
              <a:rPr sz="2000" spc="4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14141"/>
                </a:solidFill>
                <a:latin typeface="Calibri"/>
                <a:cs typeface="Calibri"/>
              </a:rPr>
              <a:t>ability</a:t>
            </a:r>
            <a:r>
              <a:rPr sz="2000" spc="-4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14141"/>
                </a:solidFill>
                <a:latin typeface="Calibri"/>
                <a:cs typeface="Calibri"/>
              </a:rPr>
              <a:t>to</a:t>
            </a:r>
            <a:r>
              <a:rPr sz="2000" spc="5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25" dirty="0">
                <a:solidFill>
                  <a:srgbClr val="414141"/>
                </a:solidFill>
                <a:latin typeface="Calibri"/>
                <a:cs typeface="Calibri"/>
              </a:rPr>
              <a:t>go</a:t>
            </a:r>
            <a:r>
              <a:rPr sz="2000" spc="8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14141"/>
                </a:solidFill>
                <a:latin typeface="Calibri"/>
                <a:cs typeface="Calibri"/>
              </a:rPr>
              <a:t>back</a:t>
            </a:r>
            <a:r>
              <a:rPr sz="2000" spc="-7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14141"/>
                </a:solidFill>
                <a:latin typeface="Calibri"/>
                <a:cs typeface="Calibri"/>
              </a:rPr>
              <a:t>to</a:t>
            </a:r>
            <a:r>
              <a:rPr sz="2000" spc="6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35" dirty="0">
                <a:solidFill>
                  <a:srgbClr val="414141"/>
                </a:solidFill>
                <a:latin typeface="Calibri"/>
                <a:cs typeface="Calibri"/>
              </a:rPr>
              <a:t>visit</a:t>
            </a:r>
            <a:r>
              <a:rPr sz="2000" spc="-8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414141"/>
                </a:solidFill>
                <a:latin typeface="Calibri"/>
                <a:cs typeface="Calibri"/>
              </a:rPr>
              <a:t>any</a:t>
            </a:r>
            <a:r>
              <a:rPr sz="2000" spc="37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14141"/>
                </a:solidFill>
                <a:latin typeface="Calibri"/>
                <a:cs typeface="Calibri"/>
              </a:rPr>
              <a:t>snapshot</a:t>
            </a:r>
            <a:endParaRPr lang="en-US" sz="2000" dirty="0">
              <a:latin typeface="Calibri"/>
              <a:cs typeface="Calibri"/>
            </a:endParaRPr>
          </a:p>
          <a:p>
            <a:pPr marL="698500" lvl="1" indent="-457200">
              <a:lnSpc>
                <a:spcPct val="100000"/>
              </a:lnSpc>
              <a:spcBef>
                <a:spcPts val="70"/>
              </a:spcBef>
              <a:buClr>
                <a:srgbClr val="E4425D"/>
              </a:buClr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lang="en-US" sz="2000" spc="-55" dirty="0">
                <a:solidFill>
                  <a:srgbClr val="1F1F1F"/>
                </a:solidFill>
                <a:latin typeface="Calibri"/>
                <a:cs typeface="Calibri"/>
              </a:rPr>
              <a:t>Your</a:t>
            </a:r>
            <a:r>
              <a:rPr lang="en-US" sz="20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lang="en-US" sz="2000" spc="-35" dirty="0">
                <a:solidFill>
                  <a:srgbClr val="1F1F1F"/>
                </a:solidFill>
                <a:latin typeface="Calibri"/>
                <a:cs typeface="Calibri"/>
              </a:rPr>
              <a:t>snapshots</a:t>
            </a:r>
            <a:r>
              <a:rPr lang="en-US" sz="2000" spc="-30" dirty="0">
                <a:solidFill>
                  <a:srgbClr val="1F1F1F"/>
                </a:solidFill>
                <a:latin typeface="Calibri"/>
                <a:cs typeface="Calibri"/>
              </a:rPr>
              <a:t> from</a:t>
            </a:r>
            <a:r>
              <a:rPr lang="en-US" sz="2000" spc="-2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lang="en-US" sz="2000" spc="-25" dirty="0">
                <a:solidFill>
                  <a:srgbClr val="1F1F1F"/>
                </a:solidFill>
                <a:latin typeface="Calibri"/>
                <a:cs typeface="Calibri"/>
              </a:rPr>
              <a:t>later</a:t>
            </a:r>
            <a:r>
              <a:rPr lang="en-US" sz="2000" spc="10" dirty="0">
                <a:solidFill>
                  <a:srgbClr val="1F1F1F"/>
                </a:solidFill>
                <a:latin typeface="Calibri"/>
                <a:cs typeface="Calibri"/>
              </a:rPr>
              <a:t> on</a:t>
            </a:r>
            <a:r>
              <a:rPr lang="en-US" sz="2000" spc="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lang="en-US" sz="2000" spc="-15" dirty="0">
                <a:solidFill>
                  <a:srgbClr val="1F1F1F"/>
                </a:solidFill>
                <a:latin typeface="Calibri"/>
                <a:cs typeface="Calibri"/>
              </a:rPr>
              <a:t>will</a:t>
            </a:r>
            <a:r>
              <a:rPr lang="en-US" sz="2000" spc="-1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lang="en-US" sz="2000" spc="-50" dirty="0">
                <a:solidFill>
                  <a:srgbClr val="1F1F1F"/>
                </a:solidFill>
                <a:latin typeface="Calibri"/>
                <a:cs typeface="Calibri"/>
              </a:rPr>
              <a:t>stay</a:t>
            </a:r>
            <a:r>
              <a:rPr lang="en-US" sz="20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lang="en-US" sz="2000" spc="-30" dirty="0">
                <a:solidFill>
                  <a:srgbClr val="1F1F1F"/>
                </a:solidFill>
                <a:latin typeface="Calibri"/>
                <a:cs typeface="Calibri"/>
              </a:rPr>
              <a:t>around,</a:t>
            </a:r>
            <a:r>
              <a:rPr lang="en-US" sz="2000" spc="-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lang="en-US" sz="2000" spc="15" dirty="0">
                <a:solidFill>
                  <a:srgbClr val="1F1F1F"/>
                </a:solidFill>
                <a:latin typeface="Calibri"/>
                <a:cs typeface="Calibri"/>
              </a:rPr>
              <a:t>too</a:t>
            </a:r>
            <a:endParaRPr lang="en-US"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8489" y="425272"/>
            <a:ext cx="32645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5" dirty="0"/>
              <a:t>Ke</a:t>
            </a:r>
            <a:r>
              <a:rPr spc="-5" dirty="0"/>
              <a:t>y</a:t>
            </a:r>
            <a:r>
              <a:rPr spc="-100" dirty="0"/>
              <a:t> </a:t>
            </a:r>
            <a:r>
              <a:rPr spc="-35" dirty="0"/>
              <a:t>Con</a:t>
            </a:r>
            <a:r>
              <a:rPr spc="-25" dirty="0"/>
              <a:t>c</a:t>
            </a:r>
            <a:r>
              <a:rPr spc="-35" dirty="0"/>
              <a:t>ep</a:t>
            </a:r>
            <a:r>
              <a:rPr spc="-30" dirty="0"/>
              <a:t>ts</a:t>
            </a:r>
            <a:r>
              <a:rPr spc="-5" dirty="0"/>
              <a:t>:</a:t>
            </a:r>
            <a:r>
              <a:rPr spc="25" dirty="0"/>
              <a:t> </a:t>
            </a:r>
            <a:r>
              <a:rPr spc="-60" dirty="0">
                <a:solidFill>
                  <a:srgbClr val="0000FF"/>
                </a:solidFill>
              </a:rPr>
              <a:t>Co</a:t>
            </a:r>
            <a:r>
              <a:rPr spc="-50" dirty="0">
                <a:solidFill>
                  <a:srgbClr val="0000FF"/>
                </a:solidFill>
              </a:rPr>
              <a:t>mm</a:t>
            </a:r>
            <a:r>
              <a:rPr spc="-60" dirty="0">
                <a:solidFill>
                  <a:srgbClr val="0000FF"/>
                </a:solidFill>
              </a:rPr>
              <a:t>i</a:t>
            </a:r>
            <a:r>
              <a:rPr spc="-5" dirty="0">
                <a:solidFill>
                  <a:srgbClr val="0000FF"/>
                </a:solidFill>
              </a:rPr>
              <a:t>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53917" y="1229969"/>
            <a:ext cx="5078095" cy="310007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74345" indent="-457834">
              <a:lnSpc>
                <a:spcPct val="100000"/>
              </a:lnSpc>
              <a:spcBef>
                <a:spcPts val="700"/>
              </a:spcBef>
              <a:buClr>
                <a:srgbClr val="E4425D"/>
              </a:buClr>
              <a:buFont typeface="Arial MT"/>
              <a:buChar char="•"/>
              <a:tabLst>
                <a:tab pos="474345" algn="l"/>
                <a:tab pos="474980" algn="l"/>
              </a:tabLst>
            </a:pPr>
            <a:r>
              <a:rPr sz="2000" spc="-45" dirty="0">
                <a:solidFill>
                  <a:srgbClr val="414141"/>
                </a:solidFill>
                <a:latin typeface="Calibri"/>
                <a:cs typeface="Calibri"/>
              </a:rPr>
              <a:t>T</a:t>
            </a:r>
            <a:r>
              <a:rPr sz="2000" spc="-35" dirty="0">
                <a:solidFill>
                  <a:srgbClr val="414141"/>
                </a:solidFill>
                <a:latin typeface="Calibri"/>
                <a:cs typeface="Calibri"/>
              </a:rPr>
              <a:t>h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e</a:t>
            </a:r>
            <a:r>
              <a:rPr sz="2000" spc="-7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414141"/>
                </a:solidFill>
                <a:latin typeface="Calibri"/>
                <a:cs typeface="Calibri"/>
              </a:rPr>
              <a:t>a</a:t>
            </a:r>
            <a:r>
              <a:rPr sz="2000" spc="-45" dirty="0">
                <a:solidFill>
                  <a:srgbClr val="414141"/>
                </a:solidFill>
                <a:latin typeface="Calibri"/>
                <a:cs typeface="Calibri"/>
              </a:rPr>
              <a:t>c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t</a:t>
            </a:r>
            <a:r>
              <a:rPr sz="2000" spc="-8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20" dirty="0">
                <a:solidFill>
                  <a:srgbClr val="414141"/>
                </a:solidFill>
                <a:latin typeface="Calibri"/>
                <a:cs typeface="Calibri"/>
              </a:rPr>
              <a:t>o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f</a:t>
            </a:r>
            <a:r>
              <a:rPr sz="2000" spc="4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14141"/>
                </a:solidFill>
                <a:latin typeface="Calibri"/>
                <a:cs typeface="Calibri"/>
              </a:rPr>
              <a:t>c</a:t>
            </a:r>
            <a:r>
              <a:rPr sz="2000" spc="-40" dirty="0">
                <a:solidFill>
                  <a:srgbClr val="414141"/>
                </a:solidFill>
                <a:latin typeface="Calibri"/>
                <a:cs typeface="Calibri"/>
              </a:rPr>
              <a:t>r</a:t>
            </a:r>
            <a:r>
              <a:rPr sz="2000" spc="-15" dirty="0">
                <a:solidFill>
                  <a:srgbClr val="414141"/>
                </a:solidFill>
                <a:latin typeface="Calibri"/>
                <a:cs typeface="Calibri"/>
              </a:rPr>
              <a:t>e</a:t>
            </a:r>
            <a:r>
              <a:rPr sz="2000" spc="-40" dirty="0">
                <a:solidFill>
                  <a:srgbClr val="414141"/>
                </a:solidFill>
                <a:latin typeface="Calibri"/>
                <a:cs typeface="Calibri"/>
              </a:rPr>
              <a:t>a</a:t>
            </a:r>
            <a:r>
              <a:rPr sz="2000" spc="-15" dirty="0">
                <a:solidFill>
                  <a:srgbClr val="414141"/>
                </a:solidFill>
                <a:latin typeface="Calibri"/>
                <a:cs typeface="Calibri"/>
              </a:rPr>
              <a:t>ti</a:t>
            </a:r>
            <a:r>
              <a:rPr sz="2000" spc="-10" dirty="0">
                <a:solidFill>
                  <a:srgbClr val="414141"/>
                </a:solidFill>
                <a:latin typeface="Calibri"/>
                <a:cs typeface="Calibri"/>
              </a:rPr>
              <a:t>n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g</a:t>
            </a:r>
            <a:r>
              <a:rPr sz="2000" spc="-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a</a:t>
            </a:r>
            <a:r>
              <a:rPr sz="2000" spc="8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45" dirty="0">
                <a:solidFill>
                  <a:srgbClr val="414141"/>
                </a:solidFill>
                <a:latin typeface="Calibri"/>
                <a:cs typeface="Calibri"/>
              </a:rPr>
              <a:t>s</a:t>
            </a:r>
            <a:r>
              <a:rPr sz="2000" spc="-35" dirty="0">
                <a:solidFill>
                  <a:srgbClr val="414141"/>
                </a:solidFill>
                <a:latin typeface="Calibri"/>
                <a:cs typeface="Calibri"/>
              </a:rPr>
              <a:t>n</a:t>
            </a:r>
            <a:r>
              <a:rPr sz="2000" spc="-40" dirty="0">
                <a:solidFill>
                  <a:srgbClr val="414141"/>
                </a:solidFill>
                <a:latin typeface="Calibri"/>
                <a:cs typeface="Calibri"/>
              </a:rPr>
              <a:t>a</a:t>
            </a:r>
            <a:r>
              <a:rPr sz="2000" spc="-45" dirty="0">
                <a:solidFill>
                  <a:srgbClr val="414141"/>
                </a:solidFill>
                <a:latin typeface="Calibri"/>
                <a:cs typeface="Calibri"/>
              </a:rPr>
              <a:t>ps</a:t>
            </a:r>
            <a:r>
              <a:rPr sz="2000" spc="-35" dirty="0">
                <a:solidFill>
                  <a:srgbClr val="414141"/>
                </a:solidFill>
                <a:latin typeface="Calibri"/>
                <a:cs typeface="Calibri"/>
              </a:rPr>
              <a:t>h</a:t>
            </a:r>
            <a:r>
              <a:rPr sz="2000" spc="-40" dirty="0">
                <a:solidFill>
                  <a:srgbClr val="414141"/>
                </a:solidFill>
                <a:latin typeface="Calibri"/>
                <a:cs typeface="Calibri"/>
              </a:rPr>
              <a:t>o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t</a:t>
            </a:r>
            <a:endParaRPr sz="2000">
              <a:latin typeface="Calibri"/>
              <a:cs typeface="Calibri"/>
            </a:endParaRPr>
          </a:p>
          <a:p>
            <a:pPr marL="474345" indent="-457834">
              <a:lnSpc>
                <a:spcPct val="100000"/>
              </a:lnSpc>
              <a:spcBef>
                <a:spcPts val="600"/>
              </a:spcBef>
              <a:buClr>
                <a:srgbClr val="E4425D"/>
              </a:buClr>
              <a:buFont typeface="Arial MT"/>
              <a:buChar char="•"/>
              <a:tabLst>
                <a:tab pos="474345" algn="l"/>
                <a:tab pos="474980" algn="l"/>
              </a:tabLst>
            </a:pPr>
            <a:r>
              <a:rPr sz="2000" spc="-65" dirty="0">
                <a:solidFill>
                  <a:srgbClr val="414141"/>
                </a:solidFill>
                <a:latin typeface="Calibri"/>
                <a:cs typeface="Calibri"/>
              </a:rPr>
              <a:t>Ca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n</a:t>
            </a:r>
            <a:r>
              <a:rPr sz="2000" spc="-15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60" dirty="0">
                <a:solidFill>
                  <a:srgbClr val="414141"/>
                </a:solidFill>
                <a:latin typeface="Calibri"/>
                <a:cs typeface="Calibri"/>
              </a:rPr>
              <a:t>b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e</a:t>
            </a:r>
            <a:r>
              <a:rPr sz="2000" spc="10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a</a:t>
            </a:r>
            <a:r>
              <a:rPr sz="2000" spc="-15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414141"/>
                </a:solidFill>
                <a:latin typeface="Calibri"/>
                <a:cs typeface="Calibri"/>
              </a:rPr>
              <a:t>n</a:t>
            </a:r>
            <a:r>
              <a:rPr sz="2000" spc="5" dirty="0">
                <a:solidFill>
                  <a:srgbClr val="414141"/>
                </a:solidFill>
                <a:latin typeface="Calibri"/>
                <a:cs typeface="Calibri"/>
              </a:rPr>
              <a:t>o</a:t>
            </a:r>
            <a:r>
              <a:rPr sz="2000" spc="10" dirty="0">
                <a:solidFill>
                  <a:srgbClr val="414141"/>
                </a:solidFill>
                <a:latin typeface="Calibri"/>
                <a:cs typeface="Calibri"/>
              </a:rPr>
              <a:t>u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n</a:t>
            </a:r>
            <a:r>
              <a:rPr sz="2000" spc="20" dirty="0">
                <a:solidFill>
                  <a:srgbClr val="414141"/>
                </a:solidFill>
                <a:latin typeface="Calibri"/>
                <a:cs typeface="Calibri"/>
              </a:rPr>
              <a:t> o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r</a:t>
            </a:r>
            <a:r>
              <a:rPr sz="2000" spc="204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414141"/>
                </a:solidFill>
                <a:latin typeface="Calibri"/>
                <a:cs typeface="Calibri"/>
              </a:rPr>
              <a:t>v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erb</a:t>
            </a:r>
            <a:endParaRPr sz="2000">
              <a:latin typeface="Calibri"/>
              <a:cs typeface="Calibri"/>
            </a:endParaRPr>
          </a:p>
          <a:p>
            <a:pPr marL="702945" lvl="1" indent="-457834">
              <a:lnSpc>
                <a:spcPct val="100000"/>
              </a:lnSpc>
              <a:spcBef>
                <a:spcPts val="505"/>
              </a:spcBef>
              <a:buClr>
                <a:srgbClr val="E4425D"/>
              </a:buClr>
              <a:buFont typeface="Arial MT"/>
              <a:buChar char="•"/>
              <a:tabLst>
                <a:tab pos="702945" algn="l"/>
                <a:tab pos="703580" algn="l"/>
              </a:tabLst>
            </a:pPr>
            <a:r>
              <a:rPr sz="2000" spc="-120" dirty="0">
                <a:solidFill>
                  <a:srgbClr val="1F1F1F"/>
                </a:solidFill>
                <a:latin typeface="Calibri"/>
                <a:cs typeface="Calibri"/>
              </a:rPr>
              <a:t>“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I</a:t>
            </a:r>
            <a:r>
              <a:rPr sz="2000" spc="-2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F1F1F"/>
                </a:solidFill>
                <a:latin typeface="Calibri"/>
                <a:cs typeface="Calibri"/>
              </a:rPr>
              <a:t>c</a:t>
            </a:r>
            <a:r>
              <a:rPr sz="2000" spc="-15" dirty="0">
                <a:solidFill>
                  <a:srgbClr val="1F1F1F"/>
                </a:solidFill>
                <a:latin typeface="Calibri"/>
                <a:cs typeface="Calibri"/>
              </a:rPr>
              <a:t>ommi</a:t>
            </a:r>
            <a:r>
              <a:rPr sz="2000" spc="-35" dirty="0">
                <a:solidFill>
                  <a:srgbClr val="1F1F1F"/>
                </a:solidFill>
                <a:latin typeface="Calibri"/>
                <a:cs typeface="Calibri"/>
              </a:rPr>
              <a:t>t</a:t>
            </a:r>
            <a:r>
              <a:rPr sz="2000" spc="-15" dirty="0">
                <a:solidFill>
                  <a:srgbClr val="1F1F1F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d</a:t>
            </a:r>
            <a:r>
              <a:rPr sz="2000" spc="11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F1F1F"/>
                </a:solidFill>
                <a:latin typeface="Calibri"/>
                <a:cs typeface="Calibri"/>
              </a:rPr>
              <a:t>c</a:t>
            </a:r>
            <a:r>
              <a:rPr sz="2000" spc="-5" dirty="0">
                <a:solidFill>
                  <a:srgbClr val="1F1F1F"/>
                </a:solidFill>
                <a:latin typeface="Calibri"/>
                <a:cs typeface="Calibri"/>
              </a:rPr>
              <a:t>ode”</a:t>
            </a:r>
            <a:endParaRPr sz="2000">
              <a:latin typeface="Calibri"/>
              <a:cs typeface="Calibri"/>
            </a:endParaRPr>
          </a:p>
          <a:p>
            <a:pPr marL="702945" lvl="1" indent="-457834">
              <a:lnSpc>
                <a:spcPct val="100000"/>
              </a:lnSpc>
              <a:spcBef>
                <a:spcPts val="600"/>
              </a:spcBef>
              <a:buClr>
                <a:srgbClr val="E4425D"/>
              </a:buClr>
              <a:buFont typeface="Arial MT"/>
              <a:buChar char="•"/>
              <a:tabLst>
                <a:tab pos="702945" algn="l"/>
                <a:tab pos="703580" algn="l"/>
              </a:tabLst>
            </a:pPr>
            <a:r>
              <a:rPr sz="2000" spc="-120" dirty="0">
                <a:solidFill>
                  <a:srgbClr val="1F1F1F"/>
                </a:solidFill>
                <a:latin typeface="Calibri"/>
                <a:cs typeface="Calibri"/>
              </a:rPr>
              <a:t>“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I</a:t>
            </a:r>
            <a:r>
              <a:rPr sz="2000" spc="-2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1F1F1F"/>
                </a:solidFill>
                <a:latin typeface="Calibri"/>
                <a:cs typeface="Calibri"/>
              </a:rPr>
              <a:t>j</a:t>
            </a:r>
            <a:r>
              <a:rPr sz="2000" spc="-45" dirty="0">
                <a:solidFill>
                  <a:srgbClr val="1F1F1F"/>
                </a:solidFill>
                <a:latin typeface="Calibri"/>
                <a:cs typeface="Calibri"/>
              </a:rPr>
              <a:t>u</a:t>
            </a:r>
            <a:r>
              <a:rPr sz="2000" spc="-75" dirty="0">
                <a:solidFill>
                  <a:srgbClr val="1F1F1F"/>
                </a:solidFill>
                <a:latin typeface="Calibri"/>
                <a:cs typeface="Calibri"/>
              </a:rPr>
              <a:t>s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t</a:t>
            </a:r>
            <a:r>
              <a:rPr sz="2000" spc="-8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1F1F1F"/>
                </a:solidFill>
                <a:latin typeface="Calibri"/>
                <a:cs typeface="Calibri"/>
              </a:rPr>
              <a:t>m</a:t>
            </a:r>
            <a:r>
              <a:rPr sz="2000" spc="-25" dirty="0">
                <a:solidFill>
                  <a:srgbClr val="1F1F1F"/>
                </a:solidFill>
                <a:latin typeface="Calibri"/>
                <a:cs typeface="Calibri"/>
              </a:rPr>
              <a:t>ad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e</a:t>
            </a:r>
            <a:r>
              <a:rPr sz="2000" spc="-2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a</a:t>
            </a:r>
            <a:r>
              <a:rPr sz="2000" spc="-1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1F1F1F"/>
                </a:solidFill>
                <a:latin typeface="Calibri"/>
                <a:cs typeface="Calibri"/>
              </a:rPr>
              <a:t>n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ew </a:t>
            </a:r>
            <a:r>
              <a:rPr sz="2000" spc="-12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45" dirty="0">
                <a:solidFill>
                  <a:srgbClr val="1F1F1F"/>
                </a:solidFill>
                <a:latin typeface="Calibri"/>
                <a:cs typeface="Calibri"/>
              </a:rPr>
              <a:t>c</a:t>
            </a:r>
            <a:r>
              <a:rPr sz="2000" spc="-40" dirty="0">
                <a:solidFill>
                  <a:srgbClr val="1F1F1F"/>
                </a:solidFill>
                <a:latin typeface="Calibri"/>
                <a:cs typeface="Calibri"/>
              </a:rPr>
              <a:t>o</a:t>
            </a:r>
            <a:r>
              <a:rPr sz="2000" spc="-45" dirty="0">
                <a:solidFill>
                  <a:srgbClr val="1F1F1F"/>
                </a:solidFill>
                <a:latin typeface="Calibri"/>
                <a:cs typeface="Calibri"/>
              </a:rPr>
              <a:t>mm</a:t>
            </a:r>
            <a:r>
              <a:rPr sz="2000" spc="-40" dirty="0">
                <a:solidFill>
                  <a:srgbClr val="1F1F1F"/>
                </a:solidFill>
                <a:latin typeface="Calibri"/>
                <a:cs typeface="Calibri"/>
              </a:rPr>
              <a:t>i</a:t>
            </a:r>
            <a:r>
              <a:rPr sz="2000" spc="30" dirty="0">
                <a:solidFill>
                  <a:srgbClr val="1F1F1F"/>
                </a:solidFill>
                <a:latin typeface="Calibri"/>
                <a:cs typeface="Calibri"/>
              </a:rPr>
              <a:t>t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”</a:t>
            </a:r>
            <a:endParaRPr sz="2000">
              <a:latin typeface="Calibri"/>
              <a:cs typeface="Calibri"/>
            </a:endParaRPr>
          </a:p>
          <a:p>
            <a:pPr marL="474345" indent="-457834">
              <a:lnSpc>
                <a:spcPct val="100000"/>
              </a:lnSpc>
              <a:spcBef>
                <a:spcPts val="900"/>
              </a:spcBef>
              <a:buClr>
                <a:srgbClr val="E4425D"/>
              </a:buClr>
              <a:buFont typeface="Arial MT"/>
              <a:buChar char="•"/>
              <a:tabLst>
                <a:tab pos="474345" algn="l"/>
                <a:tab pos="474980" algn="l"/>
              </a:tabLst>
            </a:pPr>
            <a:r>
              <a:rPr sz="2000" spc="-55" dirty="0">
                <a:solidFill>
                  <a:srgbClr val="414141"/>
                </a:solidFill>
                <a:latin typeface="Calibri"/>
                <a:cs typeface="Calibri"/>
              </a:rPr>
              <a:t>E</a:t>
            </a:r>
            <a:r>
              <a:rPr sz="2000" spc="-65" dirty="0">
                <a:solidFill>
                  <a:srgbClr val="414141"/>
                </a:solidFill>
                <a:latin typeface="Calibri"/>
                <a:cs typeface="Calibri"/>
              </a:rPr>
              <a:t>sse</a:t>
            </a:r>
            <a:r>
              <a:rPr sz="2000" spc="-85" dirty="0">
                <a:solidFill>
                  <a:srgbClr val="414141"/>
                </a:solidFill>
                <a:latin typeface="Calibri"/>
                <a:cs typeface="Calibri"/>
              </a:rPr>
              <a:t>n</a:t>
            </a:r>
            <a:r>
              <a:rPr sz="2000" spc="-65" dirty="0">
                <a:solidFill>
                  <a:srgbClr val="414141"/>
                </a:solidFill>
                <a:latin typeface="Calibri"/>
                <a:cs typeface="Calibri"/>
              </a:rPr>
              <a:t>t</a:t>
            </a:r>
            <a:r>
              <a:rPr sz="2000" spc="-70" dirty="0">
                <a:solidFill>
                  <a:srgbClr val="414141"/>
                </a:solidFill>
                <a:latin typeface="Calibri"/>
                <a:cs typeface="Calibri"/>
              </a:rPr>
              <a:t>i</a:t>
            </a:r>
            <a:r>
              <a:rPr sz="2000" spc="-50" dirty="0">
                <a:solidFill>
                  <a:srgbClr val="414141"/>
                </a:solidFill>
                <a:latin typeface="Calibri"/>
                <a:cs typeface="Calibri"/>
              </a:rPr>
              <a:t>a</a:t>
            </a:r>
            <a:r>
              <a:rPr sz="2000" spc="-55" dirty="0">
                <a:solidFill>
                  <a:srgbClr val="414141"/>
                </a:solidFill>
                <a:latin typeface="Calibri"/>
                <a:cs typeface="Calibri"/>
              </a:rPr>
              <a:t>l</a:t>
            </a:r>
            <a:r>
              <a:rPr sz="2000" spc="-70" dirty="0">
                <a:solidFill>
                  <a:srgbClr val="414141"/>
                </a:solidFill>
                <a:latin typeface="Calibri"/>
                <a:cs typeface="Calibri"/>
              </a:rPr>
              <a:t>l</a:t>
            </a:r>
            <a:r>
              <a:rPr sz="2000" spc="-200" dirty="0">
                <a:solidFill>
                  <a:srgbClr val="414141"/>
                </a:solidFill>
                <a:latin typeface="Calibri"/>
                <a:cs typeface="Calibri"/>
              </a:rPr>
              <a:t>y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,</a:t>
            </a:r>
            <a:r>
              <a:rPr sz="2000" spc="-5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a</a:t>
            </a:r>
            <a:r>
              <a:rPr sz="2000" spc="-15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14141"/>
                </a:solidFill>
                <a:latin typeface="Calibri"/>
                <a:cs typeface="Calibri"/>
              </a:rPr>
              <a:t>p</a:t>
            </a:r>
            <a:r>
              <a:rPr sz="2000" spc="-40" dirty="0">
                <a:solidFill>
                  <a:srgbClr val="414141"/>
                </a:solidFill>
                <a:latin typeface="Calibri"/>
                <a:cs typeface="Calibri"/>
              </a:rPr>
              <a:t>r</a:t>
            </a:r>
            <a:r>
              <a:rPr sz="2000" spc="-5" dirty="0">
                <a:solidFill>
                  <a:srgbClr val="414141"/>
                </a:solidFill>
                <a:latin typeface="Calibri"/>
                <a:cs typeface="Calibri"/>
              </a:rPr>
              <a:t>ojec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t</a:t>
            </a:r>
            <a:r>
              <a:rPr sz="2000" spc="-4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80" dirty="0">
                <a:solidFill>
                  <a:srgbClr val="414141"/>
                </a:solidFill>
                <a:latin typeface="Calibri"/>
                <a:cs typeface="Calibri"/>
              </a:rPr>
              <a:t>i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s</a:t>
            </a:r>
            <a:r>
              <a:rPr sz="2000" spc="-13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14141"/>
                </a:solidFill>
                <a:latin typeface="Calibri"/>
                <a:cs typeface="Calibri"/>
              </a:rPr>
              <a:t>mad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e</a:t>
            </a:r>
            <a:r>
              <a:rPr sz="2000" spc="-4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up </a:t>
            </a:r>
            <a:r>
              <a:rPr sz="2000" spc="1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15" dirty="0">
                <a:solidFill>
                  <a:srgbClr val="414141"/>
                </a:solidFill>
                <a:latin typeface="Calibri"/>
                <a:cs typeface="Calibri"/>
              </a:rPr>
              <a:t>o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f</a:t>
            </a:r>
            <a:r>
              <a:rPr sz="2000" spc="4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a</a:t>
            </a:r>
            <a:r>
              <a:rPr sz="2000" spc="-14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14141"/>
                </a:solidFill>
                <a:latin typeface="Calibri"/>
                <a:cs typeface="Calibri"/>
              </a:rPr>
              <a:t>bu</a:t>
            </a:r>
            <a:r>
              <a:rPr sz="2000" spc="5" dirty="0">
                <a:solidFill>
                  <a:srgbClr val="414141"/>
                </a:solidFill>
                <a:latin typeface="Calibri"/>
                <a:cs typeface="Calibri"/>
              </a:rPr>
              <a:t>n</a:t>
            </a:r>
            <a:r>
              <a:rPr sz="2000" spc="-10" dirty="0">
                <a:solidFill>
                  <a:srgbClr val="414141"/>
                </a:solidFill>
                <a:latin typeface="Calibri"/>
                <a:cs typeface="Calibri"/>
              </a:rPr>
              <a:t>c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h</a:t>
            </a:r>
            <a:r>
              <a:rPr sz="2000" spc="-5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20" dirty="0">
                <a:solidFill>
                  <a:srgbClr val="414141"/>
                </a:solidFill>
                <a:latin typeface="Calibri"/>
                <a:cs typeface="Calibri"/>
              </a:rPr>
              <a:t>of</a:t>
            </a:r>
            <a:endParaRPr sz="2000">
              <a:latin typeface="Calibri"/>
              <a:cs typeface="Calibri"/>
            </a:endParaRPr>
          </a:p>
          <a:p>
            <a:pPr marL="474345">
              <a:lnSpc>
                <a:spcPct val="100000"/>
              </a:lnSpc>
            </a:pPr>
            <a:r>
              <a:rPr sz="2000" spc="-45" dirty="0">
                <a:solidFill>
                  <a:srgbClr val="414141"/>
                </a:solidFill>
                <a:latin typeface="Calibri"/>
                <a:cs typeface="Calibri"/>
              </a:rPr>
              <a:t>commits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50">
              <a:latin typeface="Calibri"/>
              <a:cs typeface="Calibri"/>
            </a:endParaRPr>
          </a:p>
          <a:p>
            <a:pPr marL="301625" marR="269875" indent="-301625">
              <a:lnSpc>
                <a:spcPct val="100000"/>
              </a:lnSpc>
              <a:buFont typeface="Arial MT"/>
              <a:buChar char="●"/>
              <a:tabLst>
                <a:tab pos="301625" algn="l"/>
                <a:tab pos="314960" algn="l"/>
              </a:tabLst>
            </a:pPr>
            <a:r>
              <a:rPr sz="2000" spc="-5" dirty="0">
                <a:latin typeface="Calibri"/>
                <a:cs typeface="Calibri"/>
              </a:rPr>
              <a:t>Commit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makes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DF6666"/>
                </a:solidFill>
                <a:latin typeface="Calibri"/>
                <a:cs typeface="Calibri"/>
              </a:rPr>
              <a:t>tree</a:t>
            </a:r>
            <a:r>
              <a:rPr sz="2000" b="1" dirty="0">
                <a:solidFill>
                  <a:srgbClr val="DF666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structure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where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each</a:t>
            </a:r>
            <a:endParaRPr sz="2000">
              <a:latin typeface="Calibri"/>
              <a:cs typeface="Calibri"/>
            </a:endParaRPr>
          </a:p>
          <a:p>
            <a:pPr marR="290195" algn="ctr">
              <a:lnSpc>
                <a:spcPct val="100000"/>
              </a:lnSpc>
            </a:pPr>
            <a:r>
              <a:rPr sz="2000" b="1" dirty="0">
                <a:solidFill>
                  <a:srgbClr val="DF6666"/>
                </a:solidFill>
                <a:latin typeface="Calibri"/>
                <a:cs typeface="Calibri"/>
              </a:rPr>
              <a:t>commit</a:t>
            </a:r>
            <a:r>
              <a:rPr sz="2000" b="1" spc="-45" dirty="0">
                <a:solidFill>
                  <a:srgbClr val="DF666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creates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new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node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5" dirty="0">
                <a:latin typeface="Calibri"/>
                <a:cs typeface="Calibri"/>
              </a:rPr>
              <a:t> that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tree.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238" y="1002283"/>
            <a:ext cx="1749412" cy="265724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1298" y="336880"/>
            <a:ext cx="32645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5" dirty="0"/>
              <a:t>Ke</a:t>
            </a:r>
            <a:r>
              <a:rPr spc="-5" dirty="0"/>
              <a:t>y</a:t>
            </a:r>
            <a:r>
              <a:rPr spc="-95" dirty="0"/>
              <a:t> </a:t>
            </a:r>
            <a:r>
              <a:rPr spc="-35" dirty="0"/>
              <a:t>Con</a:t>
            </a:r>
            <a:r>
              <a:rPr spc="-25" dirty="0"/>
              <a:t>c</a:t>
            </a:r>
            <a:r>
              <a:rPr spc="-35" dirty="0"/>
              <a:t>ep</a:t>
            </a:r>
            <a:r>
              <a:rPr spc="-30" dirty="0"/>
              <a:t>ts</a:t>
            </a:r>
            <a:r>
              <a:rPr spc="-5" dirty="0"/>
              <a:t>:</a:t>
            </a:r>
            <a:r>
              <a:rPr spc="25" dirty="0"/>
              <a:t> </a:t>
            </a:r>
            <a:r>
              <a:rPr spc="-60" dirty="0">
                <a:solidFill>
                  <a:srgbClr val="0000FF"/>
                </a:solidFill>
              </a:rPr>
              <a:t>Co</a:t>
            </a:r>
            <a:r>
              <a:rPr spc="-50" dirty="0">
                <a:solidFill>
                  <a:srgbClr val="0000FF"/>
                </a:solidFill>
              </a:rPr>
              <a:t>mm</a:t>
            </a:r>
            <a:r>
              <a:rPr spc="-60" dirty="0">
                <a:solidFill>
                  <a:srgbClr val="0000FF"/>
                </a:solidFill>
              </a:rPr>
              <a:t>i</a:t>
            </a:r>
            <a:r>
              <a:rPr spc="-5" dirty="0">
                <a:solidFill>
                  <a:srgbClr val="0000FF"/>
                </a:solidFill>
              </a:rPr>
              <a:t>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0719" y="1332991"/>
            <a:ext cx="7490459" cy="19196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4325" indent="-302260">
              <a:lnSpc>
                <a:spcPct val="100000"/>
              </a:lnSpc>
              <a:spcBef>
                <a:spcPts val="105"/>
              </a:spcBef>
              <a:buFont typeface="Arial MT"/>
              <a:buChar char="●"/>
              <a:tabLst>
                <a:tab pos="314325" algn="l"/>
                <a:tab pos="314960" algn="l"/>
              </a:tabLst>
            </a:pPr>
            <a:r>
              <a:rPr sz="2000" dirty="0">
                <a:latin typeface="Calibri"/>
                <a:cs typeface="Calibri"/>
              </a:rPr>
              <a:t>A </a:t>
            </a:r>
            <a:r>
              <a:rPr sz="2000" b="1" dirty="0">
                <a:solidFill>
                  <a:srgbClr val="DF6666"/>
                </a:solidFill>
                <a:latin typeface="Calibri"/>
                <a:cs typeface="Calibri"/>
              </a:rPr>
              <a:t>commit</a:t>
            </a:r>
            <a:r>
              <a:rPr sz="2000" b="1" spc="-35" dirty="0">
                <a:solidFill>
                  <a:srgbClr val="DF666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object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mainly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contains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three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things:</a:t>
            </a:r>
            <a:endParaRPr sz="2000">
              <a:latin typeface="Calibri"/>
              <a:cs typeface="Calibri"/>
            </a:endParaRPr>
          </a:p>
          <a:p>
            <a:pPr marL="767080" lvl="1" indent="-334645">
              <a:lnSpc>
                <a:spcPct val="100000"/>
              </a:lnSpc>
              <a:spcBef>
                <a:spcPts val="1800"/>
              </a:spcBef>
              <a:buFont typeface="Arial MT"/>
              <a:buChar char="○"/>
              <a:tabLst>
                <a:tab pos="767080" algn="l"/>
                <a:tab pos="767715" algn="l"/>
              </a:tabLst>
            </a:pP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 set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DF6666"/>
                </a:solidFill>
                <a:latin typeface="Calibri"/>
                <a:cs typeface="Calibri"/>
              </a:rPr>
              <a:t>changes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DF6666"/>
                </a:solidFill>
                <a:latin typeface="Calibri"/>
                <a:cs typeface="Calibri"/>
              </a:rPr>
              <a:t>commit</a:t>
            </a:r>
            <a:r>
              <a:rPr sz="2000" b="1" spc="-50" dirty="0">
                <a:solidFill>
                  <a:srgbClr val="DF666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introduces</a:t>
            </a:r>
            <a:endParaRPr sz="2000">
              <a:latin typeface="Calibri"/>
              <a:cs typeface="Calibri"/>
            </a:endParaRPr>
          </a:p>
          <a:p>
            <a:pPr marL="767080" lvl="1" indent="-334645">
              <a:lnSpc>
                <a:spcPct val="100000"/>
              </a:lnSpc>
              <a:spcBef>
                <a:spcPts val="1800"/>
              </a:spcBef>
              <a:buFont typeface="Arial MT"/>
              <a:buChar char="○"/>
              <a:tabLst>
                <a:tab pos="767080" algn="l"/>
                <a:tab pos="767715" algn="l"/>
              </a:tabLst>
            </a:pPr>
            <a:r>
              <a:rPr sz="2000" b="1" spc="-5" dirty="0">
                <a:solidFill>
                  <a:srgbClr val="DF6666"/>
                </a:solidFill>
                <a:latin typeface="Calibri"/>
                <a:cs typeface="Calibri"/>
              </a:rPr>
              <a:t>Commit</a:t>
            </a:r>
            <a:r>
              <a:rPr sz="2000" b="1" spc="-30" dirty="0">
                <a:solidFill>
                  <a:srgbClr val="DF6666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message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describing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changes</a:t>
            </a:r>
            <a:endParaRPr sz="2000">
              <a:latin typeface="Calibri"/>
              <a:cs typeface="Calibri"/>
            </a:endParaRPr>
          </a:p>
          <a:p>
            <a:pPr marL="767080" lvl="1" indent="-334645">
              <a:lnSpc>
                <a:spcPct val="100000"/>
              </a:lnSpc>
              <a:spcBef>
                <a:spcPts val="1705"/>
              </a:spcBef>
              <a:buFont typeface="Arial MT"/>
              <a:buChar char="○"/>
              <a:tabLst>
                <a:tab pos="767080" algn="l"/>
                <a:tab pos="767715" algn="l"/>
              </a:tabLst>
            </a:pPr>
            <a:r>
              <a:rPr sz="2000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DF6666"/>
                </a:solidFill>
                <a:latin typeface="Calibri"/>
                <a:cs typeface="Calibri"/>
              </a:rPr>
              <a:t>hash</a:t>
            </a:r>
            <a:r>
              <a:rPr sz="2000" dirty="0">
                <a:latin typeface="Calibri"/>
                <a:cs typeface="Calibri"/>
              </a:rPr>
              <a:t>,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40-character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string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that</a:t>
            </a:r>
            <a:r>
              <a:rPr sz="2000" dirty="0">
                <a:latin typeface="Calibri"/>
                <a:cs typeface="Calibri"/>
              </a:rPr>
              <a:t> uniquely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identifies 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commit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76172" y="1272527"/>
            <a:ext cx="6446520" cy="3106420"/>
            <a:chOff x="1376172" y="1272527"/>
            <a:chExt cx="6446520" cy="31064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6172" y="1290827"/>
              <a:ext cx="6446520" cy="30876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94865" y="1291577"/>
              <a:ext cx="3599815" cy="1126490"/>
            </a:xfrm>
            <a:custGeom>
              <a:avLst/>
              <a:gdLst/>
              <a:ahLst/>
              <a:cxnLst/>
              <a:rect l="l" t="t" r="r" b="b"/>
              <a:pathLst>
                <a:path w="3599815" h="1126489">
                  <a:moveTo>
                    <a:pt x="252729" y="157111"/>
                  </a:moveTo>
                  <a:lnTo>
                    <a:pt x="3257931" y="157111"/>
                  </a:lnTo>
                  <a:lnTo>
                    <a:pt x="3257931" y="0"/>
                  </a:lnTo>
                  <a:lnTo>
                    <a:pt x="252729" y="0"/>
                  </a:lnTo>
                  <a:lnTo>
                    <a:pt x="252729" y="157111"/>
                  </a:lnTo>
                  <a:close/>
                </a:path>
                <a:path w="3599815" h="1126489">
                  <a:moveTo>
                    <a:pt x="0" y="1126248"/>
                  </a:moveTo>
                  <a:lnTo>
                    <a:pt x="3599307" y="1126248"/>
                  </a:lnTo>
                  <a:lnTo>
                    <a:pt x="3599307" y="553681"/>
                  </a:lnTo>
                  <a:lnTo>
                    <a:pt x="0" y="553681"/>
                  </a:lnTo>
                  <a:lnTo>
                    <a:pt x="0" y="1126248"/>
                  </a:lnTo>
                  <a:close/>
                </a:path>
              </a:pathLst>
            </a:custGeom>
            <a:ln w="381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729990" y="245110"/>
            <a:ext cx="11918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Commit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85409" y="1300988"/>
            <a:ext cx="972185" cy="170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50" spc="10" dirty="0">
                <a:solidFill>
                  <a:srgbClr val="FFFFFF"/>
                </a:solidFill>
                <a:latin typeface="Arial MT"/>
                <a:cs typeface="Arial MT"/>
              </a:rPr>
              <a:t>Commit</a:t>
            </a:r>
            <a:r>
              <a:rPr sz="95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FFFFFF"/>
                </a:solidFill>
                <a:latin typeface="Arial MT"/>
                <a:cs typeface="Arial MT"/>
              </a:rPr>
              <a:t>id</a:t>
            </a:r>
            <a:r>
              <a:rPr sz="95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50" spc="5" dirty="0">
                <a:solidFill>
                  <a:srgbClr val="FFFFFF"/>
                </a:solidFill>
                <a:latin typeface="Arial MT"/>
                <a:cs typeface="Arial MT"/>
              </a:rPr>
              <a:t>(hash)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18201" y="2052574"/>
            <a:ext cx="977265" cy="170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50" spc="10" dirty="0">
                <a:solidFill>
                  <a:srgbClr val="FFFFFF"/>
                </a:solidFill>
                <a:latin typeface="Arial MT"/>
                <a:cs typeface="Arial MT"/>
              </a:rPr>
              <a:t>Commit</a:t>
            </a:r>
            <a:r>
              <a:rPr sz="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50" spc="-5" dirty="0">
                <a:solidFill>
                  <a:srgbClr val="FFFFFF"/>
                </a:solidFill>
                <a:latin typeface="Arial MT"/>
                <a:cs typeface="Arial MT"/>
              </a:rPr>
              <a:t>message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49502" y="2474214"/>
            <a:ext cx="6446520" cy="1021080"/>
          </a:xfrm>
          <a:prstGeom prst="rect">
            <a:avLst/>
          </a:prstGeom>
          <a:ln w="38100">
            <a:solidFill>
              <a:srgbClr val="FFFF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900">
              <a:latin typeface="Times New Roman"/>
              <a:cs typeface="Times New Roman"/>
            </a:endParaRPr>
          </a:p>
          <a:p>
            <a:pPr marL="4295775">
              <a:lnSpc>
                <a:spcPct val="100000"/>
              </a:lnSpc>
            </a:pPr>
            <a:r>
              <a:rPr sz="950" spc="1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950" spc="15" dirty="0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sz="950" spc="-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95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50" spc="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950" spc="15" dirty="0">
                <a:solidFill>
                  <a:srgbClr val="FFFFFF"/>
                </a:solidFill>
                <a:latin typeface="Arial MT"/>
                <a:cs typeface="Arial MT"/>
              </a:rPr>
              <a:t>hang</a:t>
            </a:r>
            <a:r>
              <a:rPr sz="950" spc="-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9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FFFFFF"/>
                </a:solidFill>
                <a:latin typeface="Arial MT"/>
                <a:cs typeface="Arial MT"/>
              </a:rPr>
              <a:t>th</a:t>
            </a:r>
            <a:r>
              <a:rPr sz="950" spc="-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950" spc="35" dirty="0">
                <a:solidFill>
                  <a:srgbClr val="FFFFFF"/>
                </a:solidFill>
                <a:latin typeface="Arial MT"/>
                <a:cs typeface="Arial MT"/>
              </a:rPr>
              <a:t> c</a:t>
            </a:r>
            <a:r>
              <a:rPr sz="950" spc="3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950" spc="20" dirty="0">
                <a:solidFill>
                  <a:srgbClr val="FFFFFF"/>
                </a:solidFill>
                <a:latin typeface="Arial MT"/>
                <a:cs typeface="Arial MT"/>
              </a:rPr>
              <a:t>mm</a:t>
            </a:r>
            <a:r>
              <a:rPr sz="950" spc="35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950" spc="-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95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50" spc="2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950" spc="15" dirty="0">
                <a:solidFill>
                  <a:srgbClr val="FFFFFF"/>
                </a:solidFill>
                <a:latin typeface="Arial MT"/>
                <a:cs typeface="Arial MT"/>
              </a:rPr>
              <a:t>nt</a:t>
            </a:r>
            <a:r>
              <a:rPr sz="950" spc="1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950" spc="15" dirty="0">
                <a:solidFill>
                  <a:srgbClr val="FFFFFF"/>
                </a:solidFill>
                <a:latin typeface="Arial MT"/>
                <a:cs typeface="Arial MT"/>
              </a:rPr>
              <a:t>od</a:t>
            </a:r>
            <a:r>
              <a:rPr sz="950" spc="5" dirty="0">
                <a:solidFill>
                  <a:srgbClr val="FFFFFF"/>
                </a:solidFill>
                <a:latin typeface="Arial MT"/>
                <a:cs typeface="Arial MT"/>
              </a:rPr>
              <a:t>u</a:t>
            </a:r>
            <a:r>
              <a:rPr sz="950" spc="1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950" spc="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950" spc="-5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endParaRPr sz="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8489" y="425272"/>
            <a:ext cx="39331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Key</a:t>
            </a:r>
            <a:r>
              <a:rPr spc="-105" dirty="0"/>
              <a:t> </a:t>
            </a:r>
            <a:r>
              <a:rPr spc="-30" dirty="0"/>
              <a:t>Concepts:</a:t>
            </a:r>
            <a:r>
              <a:rPr spc="50" dirty="0"/>
              <a:t> </a:t>
            </a:r>
            <a:r>
              <a:rPr spc="-30" dirty="0">
                <a:solidFill>
                  <a:srgbClr val="0000FF"/>
                </a:solidFill>
              </a:rPr>
              <a:t>Repositories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20644" y="1439122"/>
            <a:ext cx="4972050" cy="218567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5"/>
              </a:spcBef>
              <a:buClr>
                <a:srgbClr val="FF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15" dirty="0">
                <a:solidFill>
                  <a:srgbClr val="414141"/>
                </a:solidFill>
                <a:latin typeface="Calibri"/>
                <a:cs typeface="Calibri"/>
              </a:rPr>
              <a:t>Often</a:t>
            </a:r>
            <a:r>
              <a:rPr sz="2000" spc="-3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14141"/>
                </a:solidFill>
                <a:latin typeface="Calibri"/>
                <a:cs typeface="Calibri"/>
              </a:rPr>
              <a:t>shortened to</a:t>
            </a:r>
            <a:r>
              <a:rPr sz="2000" spc="7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14141"/>
                </a:solidFill>
                <a:latin typeface="Calibri"/>
                <a:cs typeface="Calibri"/>
              </a:rPr>
              <a:t>‘</a:t>
            </a:r>
            <a:r>
              <a:rPr sz="2000" spc="-15" dirty="0">
                <a:solidFill>
                  <a:srgbClr val="0000FF"/>
                </a:solidFill>
                <a:latin typeface="Calibri"/>
                <a:cs typeface="Calibri"/>
              </a:rPr>
              <a:t>repo</a:t>
            </a:r>
            <a:r>
              <a:rPr sz="2000" spc="-15" dirty="0">
                <a:solidFill>
                  <a:srgbClr val="414141"/>
                </a:solidFill>
                <a:latin typeface="Calibri"/>
                <a:cs typeface="Calibri"/>
              </a:rPr>
              <a:t>’</a:t>
            </a:r>
            <a:endParaRPr sz="2000">
              <a:latin typeface="Calibri"/>
              <a:cs typeface="Calibri"/>
            </a:endParaRPr>
          </a:p>
          <a:p>
            <a:pPr marL="386080" indent="-342900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Font typeface="Arial MT"/>
              <a:buChar char="•"/>
              <a:tabLst>
                <a:tab pos="385445" algn="l"/>
                <a:tab pos="386080" algn="l"/>
              </a:tabLst>
            </a:pP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purpose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 </a:t>
            </a:r>
            <a:r>
              <a:rPr sz="2000" b="1" spc="-5" dirty="0">
                <a:latin typeface="Calibri"/>
                <a:cs typeface="Calibri"/>
              </a:rPr>
              <a:t>git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 </a:t>
            </a:r>
            <a:r>
              <a:rPr sz="2000" spc="-10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manage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project, </a:t>
            </a:r>
            <a:r>
              <a:rPr sz="2000" spc="-5" dirty="0">
                <a:latin typeface="Calibri"/>
                <a:cs typeface="Calibri"/>
              </a:rPr>
              <a:t>or</a:t>
            </a:r>
            <a:endParaRPr sz="2000">
              <a:latin typeface="Calibri"/>
              <a:cs typeface="Calibri"/>
            </a:endParaRPr>
          </a:p>
          <a:p>
            <a:pPr marL="386080" marR="137795">
              <a:lnSpc>
                <a:spcPct val="121000"/>
              </a:lnSpc>
              <a:spcBef>
                <a:spcPts val="5"/>
              </a:spcBef>
            </a:pP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 set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files,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5" dirty="0">
                <a:latin typeface="Calibri"/>
                <a:cs typeface="Calibri"/>
              </a:rPr>
              <a:t> they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change</a:t>
            </a:r>
            <a:r>
              <a:rPr sz="2000" spc="-10" dirty="0">
                <a:latin typeface="Calibri"/>
                <a:cs typeface="Calibri"/>
              </a:rPr>
              <a:t> over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time.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DF6666"/>
                </a:solidFill>
                <a:latin typeface="Calibri"/>
                <a:cs typeface="Calibri"/>
              </a:rPr>
              <a:t>Git </a:t>
            </a:r>
            <a:r>
              <a:rPr sz="2000" b="1" spc="-440" dirty="0">
                <a:solidFill>
                  <a:srgbClr val="DF6666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stores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this</a:t>
            </a:r>
            <a:r>
              <a:rPr sz="2000" spc="4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information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data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structure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called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DF6666"/>
                </a:solidFill>
                <a:latin typeface="Calibri"/>
                <a:cs typeface="Calibri"/>
              </a:rPr>
              <a:t>repository</a:t>
            </a:r>
            <a:endParaRPr sz="2000">
              <a:latin typeface="Calibri"/>
              <a:cs typeface="Calibri"/>
            </a:endParaRPr>
          </a:p>
          <a:p>
            <a:pPr marL="363220" indent="-343535">
              <a:lnSpc>
                <a:spcPct val="100000"/>
              </a:lnSpc>
              <a:spcBef>
                <a:spcPts val="275"/>
              </a:spcBef>
              <a:buClr>
                <a:srgbClr val="FF0000"/>
              </a:buClr>
              <a:buFont typeface="Arial MT"/>
              <a:buChar char="•"/>
              <a:tabLst>
                <a:tab pos="362585" algn="l"/>
                <a:tab pos="363220" algn="l"/>
              </a:tabLst>
            </a:pPr>
            <a:r>
              <a:rPr sz="2000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75" dirty="0">
                <a:latin typeface="Calibri"/>
                <a:cs typeface="Calibri"/>
              </a:rPr>
              <a:t>repository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(‘repo’)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is</a:t>
            </a:r>
            <a:r>
              <a:rPr sz="2000" spc="-195" dirty="0">
                <a:latin typeface="Calibri"/>
                <a:cs typeface="Calibri"/>
              </a:rPr>
              <a:t> </a:t>
            </a:r>
            <a:r>
              <a:rPr sz="2000" spc="-35" dirty="0">
                <a:latin typeface="Calibri"/>
                <a:cs typeface="Calibri"/>
              </a:rPr>
              <a:t>agraph</a:t>
            </a:r>
            <a:r>
              <a:rPr sz="2000" spc="-204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of</a:t>
            </a:r>
            <a:r>
              <a:rPr sz="2000" spc="305" dirty="0">
                <a:latin typeface="Calibri"/>
                <a:cs typeface="Calibri"/>
              </a:rPr>
              <a:t> </a:t>
            </a:r>
            <a:r>
              <a:rPr sz="2000" spc="-70" dirty="0">
                <a:latin typeface="Calibri"/>
                <a:cs typeface="Calibri"/>
              </a:rPr>
              <a:t>commits.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30351" y="1121663"/>
            <a:ext cx="1812289" cy="2283460"/>
            <a:chOff x="530351" y="1121663"/>
            <a:chExt cx="1812289" cy="2283460"/>
          </a:xfrm>
        </p:grpSpPr>
        <p:sp>
          <p:nvSpPr>
            <p:cNvPr id="5" name="object 5"/>
            <p:cNvSpPr/>
            <p:nvPr/>
          </p:nvSpPr>
          <p:spPr>
            <a:xfrm>
              <a:off x="534923" y="1126235"/>
              <a:ext cx="1802764" cy="2252345"/>
            </a:xfrm>
            <a:custGeom>
              <a:avLst/>
              <a:gdLst/>
              <a:ahLst/>
              <a:cxnLst/>
              <a:rect l="l" t="t" r="r" b="b"/>
              <a:pathLst>
                <a:path w="1802764" h="2252345">
                  <a:moveTo>
                    <a:pt x="901445" y="0"/>
                  </a:moveTo>
                  <a:lnTo>
                    <a:pt x="842137" y="762"/>
                  </a:lnTo>
                  <a:lnTo>
                    <a:pt x="783844" y="3175"/>
                  </a:lnTo>
                  <a:lnTo>
                    <a:pt x="726795" y="6985"/>
                  </a:lnTo>
                  <a:lnTo>
                    <a:pt x="670953" y="12318"/>
                  </a:lnTo>
                  <a:lnTo>
                    <a:pt x="616496" y="19176"/>
                  </a:lnTo>
                  <a:lnTo>
                    <a:pt x="563537" y="27304"/>
                  </a:lnTo>
                  <a:lnTo>
                    <a:pt x="512191" y="36702"/>
                  </a:lnTo>
                  <a:lnTo>
                    <a:pt x="462584" y="47371"/>
                  </a:lnTo>
                  <a:lnTo>
                    <a:pt x="414832" y="59309"/>
                  </a:lnTo>
                  <a:lnTo>
                    <a:pt x="369049" y="72389"/>
                  </a:lnTo>
                  <a:lnTo>
                    <a:pt x="325361" y="86613"/>
                  </a:lnTo>
                  <a:lnTo>
                    <a:pt x="283883" y="101853"/>
                  </a:lnTo>
                  <a:lnTo>
                    <a:pt x="244741" y="118237"/>
                  </a:lnTo>
                  <a:lnTo>
                    <a:pt x="208051" y="135509"/>
                  </a:lnTo>
                  <a:lnTo>
                    <a:pt x="173926" y="153669"/>
                  </a:lnTo>
                  <a:lnTo>
                    <a:pt x="127800" y="182625"/>
                  </a:lnTo>
                  <a:lnTo>
                    <a:pt x="88125" y="213233"/>
                  </a:lnTo>
                  <a:lnTo>
                    <a:pt x="45948" y="256666"/>
                  </a:lnTo>
                  <a:lnTo>
                    <a:pt x="16903" y="302640"/>
                  </a:lnTo>
                  <a:lnTo>
                    <a:pt x="1917" y="350647"/>
                  </a:lnTo>
                  <a:lnTo>
                    <a:pt x="0" y="375412"/>
                  </a:lnTo>
                  <a:lnTo>
                    <a:pt x="0" y="1876806"/>
                  </a:lnTo>
                  <a:lnTo>
                    <a:pt x="7594" y="1925827"/>
                  </a:lnTo>
                  <a:lnTo>
                    <a:pt x="29730" y="1972818"/>
                  </a:lnTo>
                  <a:lnTo>
                    <a:pt x="65455" y="2017521"/>
                  </a:lnTo>
                  <a:lnTo>
                    <a:pt x="113842" y="2059558"/>
                  </a:lnTo>
                  <a:lnTo>
                    <a:pt x="157861" y="2089150"/>
                  </a:lnTo>
                  <a:lnTo>
                    <a:pt x="208051" y="2116709"/>
                  </a:lnTo>
                  <a:lnTo>
                    <a:pt x="244741" y="2133981"/>
                  </a:lnTo>
                  <a:lnTo>
                    <a:pt x="283883" y="2150364"/>
                  </a:lnTo>
                  <a:lnTo>
                    <a:pt x="325361" y="2165604"/>
                  </a:lnTo>
                  <a:lnTo>
                    <a:pt x="369049" y="2179828"/>
                  </a:lnTo>
                  <a:lnTo>
                    <a:pt x="414832" y="2192909"/>
                  </a:lnTo>
                  <a:lnTo>
                    <a:pt x="462584" y="2204847"/>
                  </a:lnTo>
                  <a:lnTo>
                    <a:pt x="512191" y="2215515"/>
                  </a:lnTo>
                  <a:lnTo>
                    <a:pt x="589826" y="2229231"/>
                  </a:lnTo>
                  <a:lnTo>
                    <a:pt x="643547" y="2236597"/>
                  </a:lnTo>
                  <a:lnTo>
                    <a:pt x="698715" y="2242693"/>
                  </a:lnTo>
                  <a:lnTo>
                    <a:pt x="755142" y="2247265"/>
                  </a:lnTo>
                  <a:lnTo>
                    <a:pt x="812926" y="2250440"/>
                  </a:lnTo>
                  <a:lnTo>
                    <a:pt x="871601" y="2252091"/>
                  </a:lnTo>
                  <a:lnTo>
                    <a:pt x="901445" y="2252218"/>
                  </a:lnTo>
                  <a:lnTo>
                    <a:pt x="931163" y="2252091"/>
                  </a:lnTo>
                  <a:lnTo>
                    <a:pt x="989964" y="2250440"/>
                  </a:lnTo>
                  <a:lnTo>
                    <a:pt x="1047623" y="2247265"/>
                  </a:lnTo>
                  <a:lnTo>
                    <a:pt x="1104138" y="2242693"/>
                  </a:lnTo>
                  <a:lnTo>
                    <a:pt x="1159256" y="2236597"/>
                  </a:lnTo>
                  <a:lnTo>
                    <a:pt x="1212977" y="2229231"/>
                  </a:lnTo>
                  <a:lnTo>
                    <a:pt x="1265174" y="2220468"/>
                  </a:lnTo>
                  <a:lnTo>
                    <a:pt x="1315720" y="2210308"/>
                  </a:lnTo>
                  <a:lnTo>
                    <a:pt x="1364361" y="2199005"/>
                  </a:lnTo>
                  <a:lnTo>
                    <a:pt x="1433830" y="2179828"/>
                  </a:lnTo>
                  <a:lnTo>
                    <a:pt x="1477518" y="2165604"/>
                  </a:lnTo>
                  <a:lnTo>
                    <a:pt x="1518920" y="2150364"/>
                  </a:lnTo>
                  <a:lnTo>
                    <a:pt x="1558036" y="2133981"/>
                  </a:lnTo>
                  <a:lnTo>
                    <a:pt x="1594739" y="2116709"/>
                  </a:lnTo>
                  <a:lnTo>
                    <a:pt x="1628902" y="2098547"/>
                  </a:lnTo>
                  <a:lnTo>
                    <a:pt x="1675002" y="2069591"/>
                  </a:lnTo>
                  <a:lnTo>
                    <a:pt x="1714627" y="2038984"/>
                  </a:lnTo>
                  <a:lnTo>
                    <a:pt x="1756918" y="1995551"/>
                  </a:lnTo>
                  <a:lnTo>
                    <a:pt x="1785874" y="1949577"/>
                  </a:lnTo>
                  <a:lnTo>
                    <a:pt x="1800859" y="1901570"/>
                  </a:lnTo>
                  <a:lnTo>
                    <a:pt x="1802764" y="1876806"/>
                  </a:lnTo>
                  <a:lnTo>
                    <a:pt x="1802764" y="375412"/>
                  </a:lnTo>
                  <a:lnTo>
                    <a:pt x="1795271" y="326389"/>
                  </a:lnTo>
                  <a:lnTo>
                    <a:pt x="1773046" y="279400"/>
                  </a:lnTo>
                  <a:lnTo>
                    <a:pt x="1737359" y="234696"/>
                  </a:lnTo>
                  <a:lnTo>
                    <a:pt x="1688973" y="192659"/>
                  </a:lnTo>
                  <a:lnTo>
                    <a:pt x="1644903" y="163067"/>
                  </a:lnTo>
                  <a:lnTo>
                    <a:pt x="1594739" y="135509"/>
                  </a:lnTo>
                  <a:lnTo>
                    <a:pt x="1558036" y="118237"/>
                  </a:lnTo>
                  <a:lnTo>
                    <a:pt x="1518920" y="101853"/>
                  </a:lnTo>
                  <a:lnTo>
                    <a:pt x="1477518" y="86613"/>
                  </a:lnTo>
                  <a:lnTo>
                    <a:pt x="1433830" y="72389"/>
                  </a:lnTo>
                  <a:lnTo>
                    <a:pt x="1387983" y="59309"/>
                  </a:lnTo>
                  <a:lnTo>
                    <a:pt x="1340231" y="47371"/>
                  </a:lnTo>
                  <a:lnTo>
                    <a:pt x="1290574" y="36702"/>
                  </a:lnTo>
                  <a:lnTo>
                    <a:pt x="1239265" y="27304"/>
                  </a:lnTo>
                  <a:lnTo>
                    <a:pt x="1186307" y="19176"/>
                  </a:lnTo>
                  <a:lnTo>
                    <a:pt x="1131824" y="12318"/>
                  </a:lnTo>
                  <a:lnTo>
                    <a:pt x="1076070" y="6985"/>
                  </a:lnTo>
                  <a:lnTo>
                    <a:pt x="1018920" y="3175"/>
                  </a:lnTo>
                  <a:lnTo>
                    <a:pt x="960628" y="762"/>
                  </a:lnTo>
                  <a:lnTo>
                    <a:pt x="901445" y="0"/>
                  </a:lnTo>
                  <a:close/>
                </a:path>
              </a:pathLst>
            </a:custGeom>
            <a:solidFill>
              <a:srgbClr val="FFD7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4923" y="1126235"/>
              <a:ext cx="1802764" cy="2252345"/>
            </a:xfrm>
            <a:custGeom>
              <a:avLst/>
              <a:gdLst/>
              <a:ahLst/>
              <a:cxnLst/>
              <a:rect l="l" t="t" r="r" b="b"/>
              <a:pathLst>
                <a:path w="1802764" h="2252345">
                  <a:moveTo>
                    <a:pt x="1802764" y="375412"/>
                  </a:moveTo>
                  <a:lnTo>
                    <a:pt x="1795271" y="424306"/>
                  </a:lnTo>
                  <a:lnTo>
                    <a:pt x="1773046" y="471297"/>
                  </a:lnTo>
                  <a:lnTo>
                    <a:pt x="1737359" y="516127"/>
                  </a:lnTo>
                  <a:lnTo>
                    <a:pt x="1688973" y="558164"/>
                  </a:lnTo>
                  <a:lnTo>
                    <a:pt x="1644903" y="587628"/>
                  </a:lnTo>
                  <a:lnTo>
                    <a:pt x="1594739" y="615314"/>
                  </a:lnTo>
                  <a:lnTo>
                    <a:pt x="1558036" y="632587"/>
                  </a:lnTo>
                  <a:lnTo>
                    <a:pt x="1518920" y="648842"/>
                  </a:lnTo>
                  <a:lnTo>
                    <a:pt x="1477518" y="664083"/>
                  </a:lnTo>
                  <a:lnTo>
                    <a:pt x="1433830" y="678306"/>
                  </a:lnTo>
                  <a:lnTo>
                    <a:pt x="1387983" y="691388"/>
                  </a:lnTo>
                  <a:lnTo>
                    <a:pt x="1340231" y="703326"/>
                  </a:lnTo>
                  <a:lnTo>
                    <a:pt x="1290574" y="713993"/>
                  </a:lnTo>
                  <a:lnTo>
                    <a:pt x="1239265" y="723518"/>
                  </a:lnTo>
                  <a:lnTo>
                    <a:pt x="1186307" y="731647"/>
                  </a:lnTo>
                  <a:lnTo>
                    <a:pt x="1131824" y="738377"/>
                  </a:lnTo>
                  <a:lnTo>
                    <a:pt x="1076070" y="743712"/>
                  </a:lnTo>
                  <a:lnTo>
                    <a:pt x="1018920" y="747522"/>
                  </a:lnTo>
                  <a:lnTo>
                    <a:pt x="960628" y="749935"/>
                  </a:lnTo>
                  <a:lnTo>
                    <a:pt x="901445" y="750697"/>
                  </a:lnTo>
                  <a:lnTo>
                    <a:pt x="871601" y="750569"/>
                  </a:lnTo>
                  <a:lnTo>
                    <a:pt x="812926" y="748918"/>
                  </a:lnTo>
                  <a:lnTo>
                    <a:pt x="755142" y="745871"/>
                  </a:lnTo>
                  <a:lnTo>
                    <a:pt x="698715" y="741172"/>
                  </a:lnTo>
                  <a:lnTo>
                    <a:pt x="643547" y="735202"/>
                  </a:lnTo>
                  <a:lnTo>
                    <a:pt x="589826" y="727710"/>
                  </a:lnTo>
                  <a:lnTo>
                    <a:pt x="537654" y="718947"/>
                  </a:lnTo>
                  <a:lnTo>
                    <a:pt x="487159" y="708787"/>
                  </a:lnTo>
                  <a:lnTo>
                    <a:pt x="438467" y="697484"/>
                  </a:lnTo>
                  <a:lnTo>
                    <a:pt x="391680" y="685038"/>
                  </a:lnTo>
                  <a:lnTo>
                    <a:pt x="346938" y="671322"/>
                  </a:lnTo>
                  <a:lnTo>
                    <a:pt x="304342" y="656589"/>
                  </a:lnTo>
                  <a:lnTo>
                    <a:pt x="264020" y="640841"/>
                  </a:lnTo>
                  <a:lnTo>
                    <a:pt x="226085" y="623951"/>
                  </a:lnTo>
                  <a:lnTo>
                    <a:pt x="190652" y="606298"/>
                  </a:lnTo>
                  <a:lnTo>
                    <a:pt x="142481" y="577976"/>
                  </a:lnTo>
                  <a:lnTo>
                    <a:pt x="88125" y="537463"/>
                  </a:lnTo>
                  <a:lnTo>
                    <a:pt x="45948" y="494029"/>
                  </a:lnTo>
                  <a:lnTo>
                    <a:pt x="16903" y="448055"/>
                  </a:lnTo>
                  <a:lnTo>
                    <a:pt x="1917" y="400050"/>
                  </a:lnTo>
                  <a:lnTo>
                    <a:pt x="482" y="387730"/>
                  </a:lnTo>
                  <a:lnTo>
                    <a:pt x="0" y="375412"/>
                  </a:lnTo>
                </a:path>
                <a:path w="1802764" h="2252345">
                  <a:moveTo>
                    <a:pt x="0" y="375412"/>
                  </a:moveTo>
                  <a:lnTo>
                    <a:pt x="7594" y="326389"/>
                  </a:lnTo>
                  <a:lnTo>
                    <a:pt x="29730" y="279400"/>
                  </a:lnTo>
                  <a:lnTo>
                    <a:pt x="65455" y="234696"/>
                  </a:lnTo>
                  <a:lnTo>
                    <a:pt x="113842" y="192659"/>
                  </a:lnTo>
                  <a:lnTo>
                    <a:pt x="157861" y="163067"/>
                  </a:lnTo>
                  <a:lnTo>
                    <a:pt x="208051" y="135509"/>
                  </a:lnTo>
                  <a:lnTo>
                    <a:pt x="244741" y="118237"/>
                  </a:lnTo>
                  <a:lnTo>
                    <a:pt x="283883" y="101853"/>
                  </a:lnTo>
                  <a:lnTo>
                    <a:pt x="325361" y="86613"/>
                  </a:lnTo>
                  <a:lnTo>
                    <a:pt x="369049" y="72389"/>
                  </a:lnTo>
                  <a:lnTo>
                    <a:pt x="414832" y="59309"/>
                  </a:lnTo>
                  <a:lnTo>
                    <a:pt x="462584" y="47371"/>
                  </a:lnTo>
                  <a:lnTo>
                    <a:pt x="512191" y="36702"/>
                  </a:lnTo>
                  <a:lnTo>
                    <a:pt x="563537" y="27304"/>
                  </a:lnTo>
                  <a:lnTo>
                    <a:pt x="616496" y="19176"/>
                  </a:lnTo>
                  <a:lnTo>
                    <a:pt x="670953" y="12318"/>
                  </a:lnTo>
                  <a:lnTo>
                    <a:pt x="726795" y="6985"/>
                  </a:lnTo>
                  <a:lnTo>
                    <a:pt x="783844" y="3175"/>
                  </a:lnTo>
                  <a:lnTo>
                    <a:pt x="842137" y="762"/>
                  </a:lnTo>
                  <a:lnTo>
                    <a:pt x="901445" y="0"/>
                  </a:lnTo>
                  <a:lnTo>
                    <a:pt x="931163" y="253"/>
                  </a:lnTo>
                  <a:lnTo>
                    <a:pt x="989964" y="1777"/>
                  </a:lnTo>
                  <a:lnTo>
                    <a:pt x="1047623" y="4952"/>
                  </a:lnTo>
                  <a:lnTo>
                    <a:pt x="1104138" y="9525"/>
                  </a:lnTo>
                  <a:lnTo>
                    <a:pt x="1159256" y="15621"/>
                  </a:lnTo>
                  <a:lnTo>
                    <a:pt x="1212977" y="22987"/>
                  </a:lnTo>
                  <a:lnTo>
                    <a:pt x="1265174" y="31876"/>
                  </a:lnTo>
                  <a:lnTo>
                    <a:pt x="1315720" y="41910"/>
                  </a:lnTo>
                  <a:lnTo>
                    <a:pt x="1364361" y="53212"/>
                  </a:lnTo>
                  <a:lnTo>
                    <a:pt x="1411096" y="65786"/>
                  </a:lnTo>
                  <a:lnTo>
                    <a:pt x="1455927" y="79375"/>
                  </a:lnTo>
                  <a:lnTo>
                    <a:pt x="1498473" y="94106"/>
                  </a:lnTo>
                  <a:lnTo>
                    <a:pt x="1538858" y="109981"/>
                  </a:lnTo>
                  <a:lnTo>
                    <a:pt x="1576705" y="126746"/>
                  </a:lnTo>
                  <a:lnTo>
                    <a:pt x="1612138" y="144525"/>
                  </a:lnTo>
                  <a:lnTo>
                    <a:pt x="1660398" y="172719"/>
                  </a:lnTo>
                  <a:lnTo>
                    <a:pt x="1714627" y="213233"/>
                  </a:lnTo>
                  <a:lnTo>
                    <a:pt x="1756918" y="256666"/>
                  </a:lnTo>
                  <a:lnTo>
                    <a:pt x="1785874" y="302640"/>
                  </a:lnTo>
                  <a:lnTo>
                    <a:pt x="1800859" y="350647"/>
                  </a:lnTo>
                  <a:lnTo>
                    <a:pt x="1802764" y="375412"/>
                  </a:lnTo>
                  <a:lnTo>
                    <a:pt x="1802764" y="1876806"/>
                  </a:lnTo>
                  <a:lnTo>
                    <a:pt x="1795271" y="1925827"/>
                  </a:lnTo>
                  <a:lnTo>
                    <a:pt x="1773046" y="1972818"/>
                  </a:lnTo>
                  <a:lnTo>
                    <a:pt x="1737359" y="2017521"/>
                  </a:lnTo>
                  <a:lnTo>
                    <a:pt x="1688973" y="2059558"/>
                  </a:lnTo>
                  <a:lnTo>
                    <a:pt x="1644903" y="2089150"/>
                  </a:lnTo>
                  <a:lnTo>
                    <a:pt x="1594739" y="2116709"/>
                  </a:lnTo>
                  <a:lnTo>
                    <a:pt x="1558036" y="2133981"/>
                  </a:lnTo>
                  <a:lnTo>
                    <a:pt x="1518920" y="2150364"/>
                  </a:lnTo>
                  <a:lnTo>
                    <a:pt x="1477518" y="2165604"/>
                  </a:lnTo>
                  <a:lnTo>
                    <a:pt x="1433830" y="2179828"/>
                  </a:lnTo>
                  <a:lnTo>
                    <a:pt x="1387983" y="2192909"/>
                  </a:lnTo>
                  <a:lnTo>
                    <a:pt x="1340231" y="2204847"/>
                  </a:lnTo>
                  <a:lnTo>
                    <a:pt x="1290574" y="2215515"/>
                  </a:lnTo>
                  <a:lnTo>
                    <a:pt x="1239265" y="2224913"/>
                  </a:lnTo>
                  <a:lnTo>
                    <a:pt x="1186307" y="2233041"/>
                  </a:lnTo>
                  <a:lnTo>
                    <a:pt x="1131824" y="2239899"/>
                  </a:lnTo>
                  <a:lnTo>
                    <a:pt x="1076070" y="2245233"/>
                  </a:lnTo>
                  <a:lnTo>
                    <a:pt x="1018920" y="2249043"/>
                  </a:lnTo>
                  <a:lnTo>
                    <a:pt x="960628" y="2251456"/>
                  </a:lnTo>
                  <a:lnTo>
                    <a:pt x="901445" y="2252218"/>
                  </a:lnTo>
                  <a:lnTo>
                    <a:pt x="871601" y="2252091"/>
                  </a:lnTo>
                  <a:lnTo>
                    <a:pt x="812926" y="2250440"/>
                  </a:lnTo>
                  <a:lnTo>
                    <a:pt x="755142" y="2247265"/>
                  </a:lnTo>
                  <a:lnTo>
                    <a:pt x="698715" y="2242693"/>
                  </a:lnTo>
                  <a:lnTo>
                    <a:pt x="643547" y="2236597"/>
                  </a:lnTo>
                  <a:lnTo>
                    <a:pt x="589826" y="2229231"/>
                  </a:lnTo>
                  <a:lnTo>
                    <a:pt x="537654" y="2220468"/>
                  </a:lnTo>
                  <a:lnTo>
                    <a:pt x="487159" y="2210308"/>
                  </a:lnTo>
                  <a:lnTo>
                    <a:pt x="438467" y="2199005"/>
                  </a:lnTo>
                  <a:lnTo>
                    <a:pt x="391680" y="2186432"/>
                  </a:lnTo>
                  <a:lnTo>
                    <a:pt x="346938" y="2172843"/>
                  </a:lnTo>
                  <a:lnTo>
                    <a:pt x="304342" y="2158111"/>
                  </a:lnTo>
                  <a:lnTo>
                    <a:pt x="264020" y="2142236"/>
                  </a:lnTo>
                  <a:lnTo>
                    <a:pt x="226085" y="2125472"/>
                  </a:lnTo>
                  <a:lnTo>
                    <a:pt x="190652" y="2107819"/>
                  </a:lnTo>
                  <a:lnTo>
                    <a:pt x="142481" y="2079497"/>
                  </a:lnTo>
                  <a:lnTo>
                    <a:pt x="88125" y="2038984"/>
                  </a:lnTo>
                  <a:lnTo>
                    <a:pt x="45948" y="1995551"/>
                  </a:lnTo>
                  <a:lnTo>
                    <a:pt x="16903" y="1949577"/>
                  </a:lnTo>
                  <a:lnTo>
                    <a:pt x="1917" y="1901570"/>
                  </a:lnTo>
                  <a:lnTo>
                    <a:pt x="0" y="1876806"/>
                  </a:lnTo>
                  <a:lnTo>
                    <a:pt x="0" y="375412"/>
                  </a:lnTo>
                  <a:close/>
                </a:path>
              </a:pathLst>
            </a:custGeom>
            <a:ln w="914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6195" y="1760219"/>
              <a:ext cx="1260348" cy="16443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33927" y="425272"/>
            <a:ext cx="13169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85" dirty="0">
                <a:latin typeface="Calibri"/>
                <a:cs typeface="Calibri"/>
              </a:rPr>
              <a:t>Overview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5146" y="1642098"/>
            <a:ext cx="4161154" cy="233807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363220" indent="-350520">
              <a:lnSpc>
                <a:spcPct val="100000"/>
              </a:lnSpc>
              <a:spcBef>
                <a:spcPts val="695"/>
              </a:spcBef>
              <a:buClr>
                <a:srgbClr val="FF0158"/>
              </a:buClr>
              <a:buAutoNum type="arabicPeriod"/>
              <a:tabLst>
                <a:tab pos="362585" algn="l"/>
                <a:tab pos="363220" algn="l"/>
              </a:tabLst>
            </a:pPr>
            <a:r>
              <a:rPr sz="2000" spc="-60" dirty="0">
                <a:solidFill>
                  <a:srgbClr val="414141"/>
                </a:solidFill>
                <a:latin typeface="Calibri"/>
                <a:cs typeface="Calibri"/>
              </a:rPr>
              <a:t>Wh</a:t>
            </a:r>
            <a:r>
              <a:rPr sz="2000" spc="-85" dirty="0">
                <a:solidFill>
                  <a:srgbClr val="414141"/>
                </a:solidFill>
                <a:latin typeface="Calibri"/>
                <a:cs typeface="Calibri"/>
              </a:rPr>
              <a:t>a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t</a:t>
            </a:r>
            <a:r>
              <a:rPr sz="2000" spc="-15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65" dirty="0">
                <a:solidFill>
                  <a:srgbClr val="414141"/>
                </a:solidFill>
                <a:latin typeface="Calibri"/>
                <a:cs typeface="Calibri"/>
              </a:rPr>
              <a:t>i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s</a:t>
            </a:r>
            <a:r>
              <a:rPr sz="2000" spc="3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60" dirty="0">
                <a:solidFill>
                  <a:srgbClr val="414141"/>
                </a:solidFill>
                <a:latin typeface="Calibri"/>
                <a:cs typeface="Calibri"/>
              </a:rPr>
              <a:t>g</a:t>
            </a:r>
            <a:r>
              <a:rPr sz="2000" spc="-65" dirty="0">
                <a:solidFill>
                  <a:srgbClr val="414141"/>
                </a:solidFill>
                <a:latin typeface="Calibri"/>
                <a:cs typeface="Calibri"/>
              </a:rPr>
              <a:t>i</a:t>
            </a:r>
            <a:r>
              <a:rPr sz="2000" spc="-60" dirty="0">
                <a:solidFill>
                  <a:srgbClr val="414141"/>
                </a:solidFill>
                <a:latin typeface="Calibri"/>
                <a:cs typeface="Calibri"/>
              </a:rPr>
              <a:t>t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?</a:t>
            </a:r>
            <a:endParaRPr sz="2000">
              <a:latin typeface="Calibri"/>
              <a:cs typeface="Calibri"/>
            </a:endParaRPr>
          </a:p>
          <a:p>
            <a:pPr marL="350520" indent="-338455">
              <a:lnSpc>
                <a:spcPct val="100000"/>
              </a:lnSpc>
              <a:spcBef>
                <a:spcPts val="600"/>
              </a:spcBef>
              <a:buClr>
                <a:srgbClr val="FF0158"/>
              </a:buClr>
              <a:buAutoNum type="arabicPeriod"/>
              <a:tabLst>
                <a:tab pos="350520" algn="l"/>
                <a:tab pos="351155" algn="l"/>
              </a:tabLst>
            </a:pP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How</a:t>
            </a:r>
            <a:r>
              <a:rPr sz="2000" spc="-1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15" dirty="0">
                <a:solidFill>
                  <a:srgbClr val="414141"/>
                </a:solidFill>
                <a:latin typeface="Calibri"/>
                <a:cs typeface="Calibri"/>
              </a:rPr>
              <a:t>does</a:t>
            </a:r>
            <a:r>
              <a:rPr sz="2000" spc="-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git </a:t>
            </a:r>
            <a:r>
              <a:rPr sz="2000" spc="-45" dirty="0">
                <a:solidFill>
                  <a:srgbClr val="414141"/>
                </a:solidFill>
                <a:latin typeface="Calibri"/>
                <a:cs typeface="Calibri"/>
              </a:rPr>
              <a:t>work?</a:t>
            </a:r>
            <a:endParaRPr sz="2000">
              <a:latin typeface="Calibri"/>
              <a:cs typeface="Calibri"/>
            </a:endParaRPr>
          </a:p>
          <a:p>
            <a:pPr marL="350520" indent="-338455">
              <a:lnSpc>
                <a:spcPct val="100000"/>
              </a:lnSpc>
              <a:spcBef>
                <a:spcPts val="605"/>
              </a:spcBef>
              <a:buClr>
                <a:srgbClr val="FF0158"/>
              </a:buClr>
              <a:buAutoNum type="arabicPeriod"/>
              <a:tabLst>
                <a:tab pos="350520" algn="l"/>
                <a:tab pos="351155" algn="l"/>
              </a:tabLst>
            </a:pPr>
            <a:r>
              <a:rPr sz="2000" spc="-50" dirty="0">
                <a:solidFill>
                  <a:srgbClr val="414141"/>
                </a:solidFill>
                <a:latin typeface="Calibri"/>
                <a:cs typeface="Calibri"/>
              </a:rPr>
              <a:t>Ba</a:t>
            </a:r>
            <a:r>
              <a:rPr sz="2000" spc="-55" dirty="0">
                <a:solidFill>
                  <a:srgbClr val="414141"/>
                </a:solidFill>
                <a:latin typeface="Calibri"/>
                <a:cs typeface="Calibri"/>
              </a:rPr>
              <a:t>si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c</a:t>
            </a:r>
            <a:r>
              <a:rPr sz="2000" spc="-10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55" dirty="0">
                <a:solidFill>
                  <a:srgbClr val="414141"/>
                </a:solidFill>
                <a:latin typeface="Calibri"/>
                <a:cs typeface="Calibri"/>
              </a:rPr>
              <a:t>Gi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t</a:t>
            </a:r>
            <a:r>
              <a:rPr sz="2000" spc="-9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60" dirty="0">
                <a:solidFill>
                  <a:srgbClr val="414141"/>
                </a:solidFill>
                <a:latin typeface="Calibri"/>
                <a:cs typeface="Calibri"/>
              </a:rPr>
              <a:t>c</a:t>
            </a:r>
            <a:r>
              <a:rPr sz="2000" spc="-50" dirty="0">
                <a:solidFill>
                  <a:srgbClr val="414141"/>
                </a:solidFill>
                <a:latin typeface="Calibri"/>
                <a:cs typeface="Calibri"/>
              </a:rPr>
              <a:t>o</a:t>
            </a:r>
            <a:r>
              <a:rPr sz="2000" spc="-55" dirty="0">
                <a:solidFill>
                  <a:srgbClr val="414141"/>
                </a:solidFill>
                <a:latin typeface="Calibri"/>
                <a:cs typeface="Calibri"/>
              </a:rPr>
              <a:t>mm</a:t>
            </a:r>
            <a:r>
              <a:rPr sz="2000" spc="-50" dirty="0">
                <a:solidFill>
                  <a:srgbClr val="414141"/>
                </a:solidFill>
                <a:latin typeface="Calibri"/>
                <a:cs typeface="Calibri"/>
              </a:rPr>
              <a:t>a</a:t>
            </a:r>
            <a:r>
              <a:rPr sz="2000" spc="-45" dirty="0">
                <a:solidFill>
                  <a:srgbClr val="414141"/>
                </a:solidFill>
                <a:latin typeface="Calibri"/>
                <a:cs typeface="Calibri"/>
              </a:rPr>
              <a:t>nd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s</a:t>
            </a:r>
            <a:endParaRPr sz="2000">
              <a:latin typeface="Calibri"/>
              <a:cs typeface="Calibri"/>
            </a:endParaRPr>
          </a:p>
          <a:p>
            <a:pPr marL="349250" indent="-337185">
              <a:lnSpc>
                <a:spcPct val="100000"/>
              </a:lnSpc>
              <a:spcBef>
                <a:spcPts val="695"/>
              </a:spcBef>
              <a:buClr>
                <a:srgbClr val="FF0158"/>
              </a:buClr>
              <a:buAutoNum type="arabicPeriod"/>
              <a:tabLst>
                <a:tab pos="349250" algn="l"/>
                <a:tab pos="349885" algn="l"/>
              </a:tabLst>
            </a:pPr>
            <a:r>
              <a:rPr sz="2000" spc="-60" dirty="0">
                <a:solidFill>
                  <a:srgbClr val="414141"/>
                </a:solidFill>
                <a:latin typeface="Calibri"/>
                <a:cs typeface="Calibri"/>
              </a:rPr>
              <a:t>Wh</a:t>
            </a:r>
            <a:r>
              <a:rPr sz="2000" spc="-85" dirty="0">
                <a:solidFill>
                  <a:srgbClr val="414141"/>
                </a:solidFill>
                <a:latin typeface="Calibri"/>
                <a:cs typeface="Calibri"/>
              </a:rPr>
              <a:t>a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t</a:t>
            </a:r>
            <a:r>
              <a:rPr sz="2000" spc="-15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65" dirty="0">
                <a:solidFill>
                  <a:srgbClr val="414141"/>
                </a:solidFill>
                <a:latin typeface="Calibri"/>
                <a:cs typeface="Calibri"/>
              </a:rPr>
              <a:t>i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s</a:t>
            </a:r>
            <a:r>
              <a:rPr sz="2000" spc="3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65" dirty="0">
                <a:solidFill>
                  <a:srgbClr val="414141"/>
                </a:solidFill>
                <a:latin typeface="Calibri"/>
                <a:cs typeface="Calibri"/>
              </a:rPr>
              <a:t>Gi</a:t>
            </a:r>
            <a:r>
              <a:rPr sz="2000" spc="-60" dirty="0">
                <a:solidFill>
                  <a:srgbClr val="414141"/>
                </a:solidFill>
                <a:latin typeface="Calibri"/>
                <a:cs typeface="Calibri"/>
              </a:rPr>
              <a:t>t</a:t>
            </a:r>
            <a:r>
              <a:rPr sz="2000" spc="-65" dirty="0">
                <a:solidFill>
                  <a:srgbClr val="414141"/>
                </a:solidFill>
                <a:latin typeface="Calibri"/>
                <a:cs typeface="Calibri"/>
              </a:rPr>
              <a:t>H</a:t>
            </a:r>
            <a:r>
              <a:rPr sz="2000" spc="-60" dirty="0">
                <a:solidFill>
                  <a:srgbClr val="414141"/>
                </a:solidFill>
                <a:latin typeface="Calibri"/>
                <a:cs typeface="Calibri"/>
              </a:rPr>
              <a:t>ub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?</a:t>
            </a:r>
            <a:endParaRPr sz="2000">
              <a:latin typeface="Calibri"/>
              <a:cs typeface="Calibri"/>
            </a:endParaRPr>
          </a:p>
          <a:p>
            <a:pPr marL="349250" indent="-337185">
              <a:lnSpc>
                <a:spcPct val="100000"/>
              </a:lnSpc>
              <a:spcBef>
                <a:spcPts val="705"/>
              </a:spcBef>
              <a:buClr>
                <a:srgbClr val="FF0158"/>
              </a:buClr>
              <a:buAutoNum type="arabicPeriod"/>
              <a:tabLst>
                <a:tab pos="349250" algn="l"/>
                <a:tab pos="349885" algn="l"/>
              </a:tabLst>
            </a:pPr>
            <a:r>
              <a:rPr sz="2000" spc="-10" dirty="0">
                <a:latin typeface="Calibri"/>
                <a:cs typeface="Calibri"/>
              </a:rPr>
              <a:t>Install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Git</a:t>
            </a:r>
            <a:r>
              <a:rPr sz="2000" dirty="0">
                <a:latin typeface="Calibri"/>
                <a:cs typeface="Calibri"/>
              </a:rPr>
              <a:t> and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create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GitHub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account</a:t>
            </a:r>
            <a:endParaRPr sz="2000">
              <a:latin typeface="Calibri"/>
              <a:cs typeface="Calibri"/>
            </a:endParaRPr>
          </a:p>
          <a:p>
            <a:pPr marL="363220" indent="-350520">
              <a:lnSpc>
                <a:spcPct val="100000"/>
              </a:lnSpc>
              <a:spcBef>
                <a:spcPts val="605"/>
              </a:spcBef>
              <a:buClr>
                <a:srgbClr val="FF0158"/>
              </a:buClr>
              <a:buAutoNum type="arabicPeriod"/>
              <a:tabLst>
                <a:tab pos="362585" algn="l"/>
                <a:tab pos="363220" algn="l"/>
              </a:tabLst>
            </a:pPr>
            <a:r>
              <a:rPr sz="2000" spc="-35" dirty="0">
                <a:solidFill>
                  <a:srgbClr val="414141"/>
                </a:solidFill>
                <a:latin typeface="Calibri"/>
                <a:cs typeface="Calibri"/>
              </a:rPr>
              <a:t>Additional</a:t>
            </a:r>
            <a:r>
              <a:rPr sz="2000" spc="-4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40" dirty="0">
                <a:solidFill>
                  <a:srgbClr val="414141"/>
                </a:solidFill>
                <a:latin typeface="Calibri"/>
                <a:cs typeface="Calibri"/>
              </a:rPr>
              <a:t>Resources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4345" y="425272"/>
            <a:ext cx="39331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Key</a:t>
            </a:r>
            <a:r>
              <a:rPr spc="-100" dirty="0"/>
              <a:t> </a:t>
            </a:r>
            <a:r>
              <a:rPr spc="-30" dirty="0"/>
              <a:t>Concepts:</a:t>
            </a:r>
            <a:r>
              <a:rPr spc="50" dirty="0"/>
              <a:t> </a:t>
            </a:r>
            <a:r>
              <a:rPr spc="-30" dirty="0">
                <a:solidFill>
                  <a:srgbClr val="0000FF"/>
                </a:solidFill>
              </a:rPr>
              <a:t>Repositories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2891" y="1700250"/>
            <a:ext cx="7664450" cy="1228725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521970" indent="-509905">
              <a:lnSpc>
                <a:spcPct val="100000"/>
              </a:lnSpc>
              <a:spcBef>
                <a:spcPts val="1000"/>
              </a:spcBef>
              <a:buClr>
                <a:srgbClr val="E4425D"/>
              </a:buClr>
              <a:buFont typeface="Arial MT"/>
              <a:buChar char="•"/>
              <a:tabLst>
                <a:tab pos="521334" algn="l"/>
                <a:tab pos="522605" algn="l"/>
              </a:tabLst>
            </a:pPr>
            <a:r>
              <a:rPr sz="2000" spc="-45" dirty="0">
                <a:solidFill>
                  <a:srgbClr val="414141"/>
                </a:solidFill>
                <a:latin typeface="Calibri"/>
                <a:cs typeface="Calibri"/>
              </a:rPr>
              <a:t>Can</a:t>
            </a:r>
            <a:r>
              <a:rPr sz="2000" spc="-15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14141"/>
                </a:solidFill>
                <a:latin typeface="Calibri"/>
                <a:cs typeface="Calibri"/>
              </a:rPr>
              <a:t>live</a:t>
            </a:r>
            <a:r>
              <a:rPr sz="2000" spc="15" dirty="0">
                <a:solidFill>
                  <a:srgbClr val="414141"/>
                </a:solidFill>
                <a:latin typeface="Calibri"/>
                <a:cs typeface="Calibri"/>
              </a:rPr>
              <a:t> on</a:t>
            </a:r>
            <a:r>
              <a:rPr sz="2000" spc="8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a</a:t>
            </a:r>
            <a:r>
              <a:rPr sz="2000" spc="-15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14141"/>
                </a:solidFill>
                <a:latin typeface="Calibri"/>
                <a:cs typeface="Calibri"/>
              </a:rPr>
              <a:t>local</a:t>
            </a:r>
            <a:r>
              <a:rPr sz="2000" spc="-4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14141"/>
                </a:solidFill>
                <a:latin typeface="Calibri"/>
                <a:cs typeface="Calibri"/>
              </a:rPr>
              <a:t>machine</a:t>
            </a:r>
            <a:r>
              <a:rPr sz="2000" spc="-7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414141"/>
                </a:solidFill>
                <a:latin typeface="Calibri"/>
                <a:cs typeface="Calibri"/>
              </a:rPr>
              <a:t>or</a:t>
            </a:r>
            <a:r>
              <a:rPr sz="2000" spc="7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15" dirty="0">
                <a:solidFill>
                  <a:srgbClr val="414141"/>
                </a:solidFill>
                <a:latin typeface="Calibri"/>
                <a:cs typeface="Calibri"/>
              </a:rPr>
              <a:t>on</a:t>
            </a:r>
            <a:r>
              <a:rPr sz="2000" spc="6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a</a:t>
            </a:r>
            <a:r>
              <a:rPr sz="2000" spc="-15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14141"/>
                </a:solidFill>
                <a:latin typeface="Calibri"/>
                <a:cs typeface="Calibri"/>
              </a:rPr>
              <a:t>remote</a:t>
            </a:r>
            <a:r>
              <a:rPr sz="2000" spc="7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14141"/>
                </a:solidFill>
                <a:latin typeface="Calibri"/>
                <a:cs typeface="Calibri"/>
              </a:rPr>
              <a:t>server</a:t>
            </a:r>
            <a:r>
              <a:rPr sz="2000" spc="7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110" dirty="0">
                <a:solidFill>
                  <a:srgbClr val="414141"/>
                </a:solidFill>
                <a:latin typeface="Calibri"/>
                <a:cs typeface="Calibri"/>
              </a:rPr>
              <a:t>(GitHub!)</a:t>
            </a:r>
            <a:endParaRPr sz="2000">
              <a:latin typeface="Calibri"/>
              <a:cs typeface="Calibri"/>
            </a:endParaRPr>
          </a:p>
          <a:p>
            <a:pPr marL="521970" indent="-509905">
              <a:lnSpc>
                <a:spcPct val="100000"/>
              </a:lnSpc>
              <a:spcBef>
                <a:spcPts val="900"/>
              </a:spcBef>
              <a:buClr>
                <a:srgbClr val="E4425D"/>
              </a:buClr>
              <a:buFont typeface="Arial MT"/>
              <a:buChar char="•"/>
              <a:tabLst>
                <a:tab pos="521334" algn="l"/>
                <a:tab pos="522605" algn="l"/>
              </a:tabLst>
            </a:pPr>
            <a:r>
              <a:rPr sz="2000" spc="-45" dirty="0">
                <a:solidFill>
                  <a:srgbClr val="414141"/>
                </a:solidFill>
                <a:latin typeface="Calibri"/>
                <a:cs typeface="Calibri"/>
              </a:rPr>
              <a:t>T</a:t>
            </a:r>
            <a:r>
              <a:rPr sz="2000" spc="-35" dirty="0">
                <a:solidFill>
                  <a:srgbClr val="414141"/>
                </a:solidFill>
                <a:latin typeface="Calibri"/>
                <a:cs typeface="Calibri"/>
              </a:rPr>
              <a:t>h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e</a:t>
            </a:r>
            <a:r>
              <a:rPr sz="2000" spc="-7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414141"/>
                </a:solidFill>
                <a:latin typeface="Calibri"/>
                <a:cs typeface="Calibri"/>
              </a:rPr>
              <a:t>a</a:t>
            </a:r>
            <a:r>
              <a:rPr sz="2000" spc="-45" dirty="0">
                <a:solidFill>
                  <a:srgbClr val="414141"/>
                </a:solidFill>
                <a:latin typeface="Calibri"/>
                <a:cs typeface="Calibri"/>
              </a:rPr>
              <a:t>c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t</a:t>
            </a:r>
            <a:r>
              <a:rPr sz="2000" spc="-8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20" dirty="0">
                <a:solidFill>
                  <a:srgbClr val="414141"/>
                </a:solidFill>
                <a:latin typeface="Calibri"/>
                <a:cs typeface="Calibri"/>
              </a:rPr>
              <a:t>o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f</a:t>
            </a:r>
            <a:r>
              <a:rPr sz="2000" spc="4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c</a:t>
            </a:r>
            <a:r>
              <a:rPr sz="2000" spc="10" dirty="0">
                <a:solidFill>
                  <a:srgbClr val="414141"/>
                </a:solidFill>
                <a:latin typeface="Calibri"/>
                <a:cs typeface="Calibri"/>
              </a:rPr>
              <a:t>o</a:t>
            </a:r>
            <a:r>
              <a:rPr sz="2000" spc="-5" dirty="0">
                <a:solidFill>
                  <a:srgbClr val="414141"/>
                </a:solidFill>
                <a:latin typeface="Calibri"/>
                <a:cs typeface="Calibri"/>
              </a:rPr>
              <a:t>p</a:t>
            </a:r>
            <a:r>
              <a:rPr sz="2000" spc="15" dirty="0">
                <a:solidFill>
                  <a:srgbClr val="414141"/>
                </a:solidFill>
                <a:latin typeface="Calibri"/>
                <a:cs typeface="Calibri"/>
              </a:rPr>
              <a:t>y</a:t>
            </a:r>
            <a:r>
              <a:rPr sz="2000" spc="5" dirty="0">
                <a:solidFill>
                  <a:srgbClr val="414141"/>
                </a:solidFill>
                <a:latin typeface="Calibri"/>
                <a:cs typeface="Calibri"/>
              </a:rPr>
              <a:t>i</a:t>
            </a:r>
            <a:r>
              <a:rPr sz="2000" spc="10" dirty="0">
                <a:solidFill>
                  <a:srgbClr val="414141"/>
                </a:solidFill>
                <a:latin typeface="Calibri"/>
                <a:cs typeface="Calibri"/>
              </a:rPr>
              <a:t>n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g</a:t>
            </a:r>
            <a:r>
              <a:rPr sz="2000" spc="-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a</a:t>
            </a:r>
            <a:r>
              <a:rPr sz="2000" spc="-15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414141"/>
                </a:solidFill>
                <a:latin typeface="Calibri"/>
                <a:cs typeface="Calibri"/>
              </a:rPr>
              <a:t>r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epos</a:t>
            </a:r>
            <a:r>
              <a:rPr sz="2000" spc="-10" dirty="0">
                <a:solidFill>
                  <a:srgbClr val="414141"/>
                </a:solidFill>
                <a:latin typeface="Calibri"/>
                <a:cs typeface="Calibri"/>
              </a:rPr>
              <a:t>i</a:t>
            </a:r>
            <a:r>
              <a:rPr sz="2000" spc="-25" dirty="0">
                <a:solidFill>
                  <a:srgbClr val="414141"/>
                </a:solidFill>
                <a:latin typeface="Calibri"/>
                <a:cs typeface="Calibri"/>
              </a:rPr>
              <a:t>t</a:t>
            </a:r>
            <a:r>
              <a:rPr sz="2000" spc="-5" dirty="0">
                <a:solidFill>
                  <a:srgbClr val="414141"/>
                </a:solidFill>
                <a:latin typeface="Calibri"/>
                <a:cs typeface="Calibri"/>
              </a:rPr>
              <a:t>o</a:t>
            </a:r>
            <a:r>
              <a:rPr sz="2000" spc="5" dirty="0">
                <a:solidFill>
                  <a:srgbClr val="414141"/>
                </a:solidFill>
                <a:latin typeface="Calibri"/>
                <a:cs typeface="Calibri"/>
              </a:rPr>
              <a:t>r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y </a:t>
            </a:r>
            <a:r>
              <a:rPr sz="2000" spc="6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14141"/>
                </a:solidFill>
                <a:latin typeface="Calibri"/>
                <a:cs typeface="Calibri"/>
              </a:rPr>
              <a:t>f</a:t>
            </a:r>
            <a:r>
              <a:rPr sz="2000" spc="-65" dirty="0">
                <a:solidFill>
                  <a:srgbClr val="414141"/>
                </a:solidFill>
                <a:latin typeface="Calibri"/>
                <a:cs typeface="Calibri"/>
              </a:rPr>
              <a:t>r</a:t>
            </a:r>
            <a:r>
              <a:rPr sz="2000" spc="-25" dirty="0">
                <a:solidFill>
                  <a:srgbClr val="414141"/>
                </a:solidFill>
                <a:latin typeface="Calibri"/>
                <a:cs typeface="Calibri"/>
              </a:rPr>
              <a:t>o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m</a:t>
            </a:r>
            <a:r>
              <a:rPr sz="2000" spc="-5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a</a:t>
            </a:r>
            <a:r>
              <a:rPr sz="2000" spc="-15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14141"/>
                </a:solidFill>
                <a:latin typeface="Calibri"/>
                <a:cs typeface="Calibri"/>
              </a:rPr>
              <a:t>r</a:t>
            </a:r>
            <a:r>
              <a:rPr sz="2000" spc="10" dirty="0">
                <a:solidFill>
                  <a:srgbClr val="414141"/>
                </a:solidFill>
                <a:latin typeface="Calibri"/>
                <a:cs typeface="Calibri"/>
              </a:rPr>
              <a:t>e</a:t>
            </a:r>
            <a:r>
              <a:rPr sz="2000" spc="5" dirty="0">
                <a:solidFill>
                  <a:srgbClr val="414141"/>
                </a:solidFill>
                <a:latin typeface="Calibri"/>
                <a:cs typeface="Calibri"/>
              </a:rPr>
              <a:t>m</a:t>
            </a:r>
            <a:r>
              <a:rPr sz="2000" spc="10" dirty="0">
                <a:solidFill>
                  <a:srgbClr val="414141"/>
                </a:solidFill>
                <a:latin typeface="Calibri"/>
                <a:cs typeface="Calibri"/>
              </a:rPr>
              <a:t>o</a:t>
            </a:r>
            <a:r>
              <a:rPr sz="2000" spc="-10" dirty="0">
                <a:solidFill>
                  <a:srgbClr val="414141"/>
                </a:solidFill>
                <a:latin typeface="Calibri"/>
                <a:cs typeface="Calibri"/>
              </a:rPr>
              <a:t>t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e</a:t>
            </a:r>
            <a:r>
              <a:rPr sz="2000" spc="4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14141"/>
                </a:solidFill>
                <a:latin typeface="Calibri"/>
                <a:cs typeface="Calibri"/>
              </a:rPr>
              <a:t>s</a:t>
            </a:r>
            <a:r>
              <a:rPr sz="2000" spc="-15" dirty="0">
                <a:solidFill>
                  <a:srgbClr val="414141"/>
                </a:solidFill>
                <a:latin typeface="Calibri"/>
                <a:cs typeface="Calibri"/>
              </a:rPr>
              <a:t>e</a:t>
            </a:r>
            <a:r>
              <a:rPr sz="2000" spc="5" dirty="0">
                <a:solidFill>
                  <a:srgbClr val="414141"/>
                </a:solidFill>
                <a:latin typeface="Calibri"/>
                <a:cs typeface="Calibri"/>
              </a:rPr>
              <a:t>r</a:t>
            </a:r>
            <a:r>
              <a:rPr sz="2000" spc="-45" dirty="0">
                <a:solidFill>
                  <a:srgbClr val="414141"/>
                </a:solidFill>
                <a:latin typeface="Calibri"/>
                <a:cs typeface="Calibri"/>
              </a:rPr>
              <a:t>v</a:t>
            </a:r>
            <a:r>
              <a:rPr sz="2000" spc="-15" dirty="0">
                <a:solidFill>
                  <a:srgbClr val="414141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r</a:t>
            </a:r>
            <a:r>
              <a:rPr sz="2000" spc="-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80" dirty="0">
                <a:solidFill>
                  <a:srgbClr val="414141"/>
                </a:solidFill>
                <a:latin typeface="Calibri"/>
                <a:cs typeface="Calibri"/>
              </a:rPr>
              <a:t>i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s</a:t>
            </a:r>
            <a:r>
              <a:rPr sz="2000" spc="-13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14141"/>
                </a:solidFill>
                <a:latin typeface="Calibri"/>
                <a:cs typeface="Calibri"/>
              </a:rPr>
              <a:t>c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al</a:t>
            </a:r>
            <a:r>
              <a:rPr sz="2000" spc="-10" dirty="0">
                <a:solidFill>
                  <a:srgbClr val="414141"/>
                </a:solidFill>
                <a:latin typeface="Calibri"/>
                <a:cs typeface="Calibri"/>
              </a:rPr>
              <a:t>l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ed </a:t>
            </a:r>
            <a:r>
              <a:rPr sz="2000" spc="-2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cloning</a:t>
            </a:r>
            <a:endParaRPr sz="2000">
              <a:latin typeface="Calibri"/>
              <a:cs typeface="Calibri"/>
            </a:endParaRPr>
          </a:p>
          <a:p>
            <a:pPr marL="521970" indent="-509905">
              <a:lnSpc>
                <a:spcPct val="100000"/>
              </a:lnSpc>
              <a:spcBef>
                <a:spcPts val="470"/>
              </a:spcBef>
              <a:buClr>
                <a:srgbClr val="E4425D"/>
              </a:buClr>
              <a:buFont typeface="Arial MT"/>
              <a:buChar char="•"/>
              <a:tabLst>
                <a:tab pos="521334" algn="l"/>
                <a:tab pos="522605" algn="l"/>
              </a:tabLst>
            </a:pPr>
            <a:r>
              <a:rPr sz="2000" spc="-5" dirty="0">
                <a:solidFill>
                  <a:srgbClr val="1F1F1F"/>
                </a:solidFill>
                <a:latin typeface="Calibri"/>
                <a:cs typeface="Calibri"/>
              </a:rPr>
              <a:t>Cloning</a:t>
            </a:r>
            <a:r>
              <a:rPr sz="20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1F1F1F"/>
                </a:solidFill>
                <a:latin typeface="Calibri"/>
                <a:cs typeface="Calibri"/>
              </a:rPr>
              <a:t>from</a:t>
            </a:r>
            <a:r>
              <a:rPr sz="20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a</a:t>
            </a:r>
            <a:r>
              <a:rPr sz="2000" spc="-15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1F1F"/>
                </a:solidFill>
                <a:latin typeface="Calibri"/>
                <a:cs typeface="Calibri"/>
              </a:rPr>
              <a:t>remote</a:t>
            </a:r>
            <a:r>
              <a:rPr sz="2000" spc="7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1F1F1F"/>
                </a:solidFill>
                <a:latin typeface="Calibri"/>
                <a:cs typeface="Calibri"/>
              </a:rPr>
              <a:t>server</a:t>
            </a:r>
            <a:r>
              <a:rPr sz="2000" spc="4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1F1F1F"/>
                </a:solidFill>
                <a:latin typeface="Calibri"/>
                <a:cs typeface="Calibri"/>
              </a:rPr>
              <a:t>allows </a:t>
            </a:r>
            <a:r>
              <a:rPr sz="2000" spc="-45" dirty="0">
                <a:solidFill>
                  <a:srgbClr val="1F1F1F"/>
                </a:solidFill>
                <a:latin typeface="Calibri"/>
                <a:cs typeface="Calibri"/>
              </a:rPr>
              <a:t>teams</a:t>
            </a:r>
            <a:r>
              <a:rPr sz="2000" spc="-5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1F1F1F"/>
                </a:solidFill>
                <a:latin typeface="Calibri"/>
                <a:cs typeface="Calibri"/>
              </a:rPr>
              <a:t>to</a:t>
            </a:r>
            <a:r>
              <a:rPr sz="2000" spc="7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F1F1F"/>
                </a:solidFill>
                <a:latin typeface="Calibri"/>
                <a:cs typeface="Calibri"/>
              </a:rPr>
              <a:t>work</a:t>
            </a:r>
            <a:r>
              <a:rPr sz="2000" spc="8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20" dirty="0">
                <a:solidFill>
                  <a:srgbClr val="1F1F1F"/>
                </a:solidFill>
                <a:latin typeface="Calibri"/>
                <a:cs typeface="Calibri"/>
              </a:rPr>
              <a:t>together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2945" y="425272"/>
            <a:ext cx="39331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Key</a:t>
            </a:r>
            <a:r>
              <a:rPr spc="-100" dirty="0"/>
              <a:t> </a:t>
            </a:r>
            <a:r>
              <a:rPr spc="-30" dirty="0"/>
              <a:t>Concepts:</a:t>
            </a:r>
            <a:r>
              <a:rPr spc="50" dirty="0"/>
              <a:t> </a:t>
            </a:r>
            <a:r>
              <a:rPr spc="-30" dirty="0">
                <a:solidFill>
                  <a:srgbClr val="0000FF"/>
                </a:solidFill>
              </a:rPr>
              <a:t>Repositories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0491" y="1703073"/>
            <a:ext cx="8068945" cy="151320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521334" indent="-509270">
              <a:lnSpc>
                <a:spcPct val="100000"/>
              </a:lnSpc>
              <a:spcBef>
                <a:spcPts val="790"/>
              </a:spcBef>
              <a:buClr>
                <a:srgbClr val="E4425D"/>
              </a:buClr>
              <a:buFont typeface="Arial MT"/>
              <a:buChar char="•"/>
              <a:tabLst>
                <a:tab pos="521334" algn="l"/>
                <a:tab pos="521970" algn="l"/>
              </a:tabLst>
            </a:pPr>
            <a:r>
              <a:rPr sz="2000" spc="-25" dirty="0">
                <a:solidFill>
                  <a:srgbClr val="414141"/>
                </a:solidFill>
                <a:latin typeface="Calibri"/>
                <a:cs typeface="Calibri"/>
              </a:rPr>
              <a:t>The</a:t>
            </a:r>
            <a:r>
              <a:rPr sz="2000" spc="-5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414141"/>
                </a:solidFill>
                <a:latin typeface="Calibri"/>
                <a:cs typeface="Calibri"/>
              </a:rPr>
              <a:t>process</a:t>
            </a:r>
            <a:r>
              <a:rPr sz="2000" spc="-1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414141"/>
                </a:solidFill>
                <a:latin typeface="Calibri"/>
                <a:cs typeface="Calibri"/>
              </a:rPr>
              <a:t>of</a:t>
            </a:r>
            <a:r>
              <a:rPr sz="2000" spc="3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14141"/>
                </a:solidFill>
                <a:latin typeface="Calibri"/>
                <a:cs typeface="Calibri"/>
              </a:rPr>
              <a:t>downloading</a:t>
            </a:r>
            <a:r>
              <a:rPr sz="2000" spc="1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45" dirty="0">
                <a:solidFill>
                  <a:srgbClr val="414141"/>
                </a:solidFill>
                <a:latin typeface="Calibri"/>
                <a:cs typeface="Calibri"/>
              </a:rPr>
              <a:t>commits</a:t>
            </a:r>
            <a:r>
              <a:rPr sz="2000" spc="-6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14141"/>
                </a:solidFill>
                <a:latin typeface="Calibri"/>
                <a:cs typeface="Calibri"/>
              </a:rPr>
              <a:t>that</a:t>
            </a:r>
            <a:r>
              <a:rPr sz="2000" spc="-4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don’t</a:t>
            </a:r>
            <a:r>
              <a:rPr sz="2000" spc="-3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14141"/>
                </a:solidFill>
                <a:latin typeface="Calibri"/>
                <a:cs typeface="Calibri"/>
              </a:rPr>
              <a:t>exist</a:t>
            </a:r>
            <a:r>
              <a:rPr sz="2000" spc="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15" dirty="0">
                <a:solidFill>
                  <a:srgbClr val="414141"/>
                </a:solidFill>
                <a:latin typeface="Calibri"/>
                <a:cs typeface="Calibri"/>
              </a:rPr>
              <a:t>on</a:t>
            </a:r>
            <a:r>
              <a:rPr sz="2000" spc="6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your</a:t>
            </a:r>
            <a:r>
              <a:rPr sz="2000" spc="49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14141"/>
                </a:solidFill>
                <a:latin typeface="Calibri"/>
                <a:cs typeface="Calibri"/>
              </a:rPr>
              <a:t>machine</a:t>
            </a:r>
            <a:endParaRPr sz="2000">
              <a:latin typeface="Calibri"/>
              <a:cs typeface="Calibri"/>
            </a:endParaRPr>
          </a:p>
          <a:p>
            <a:pPr marL="521334">
              <a:lnSpc>
                <a:spcPct val="100000"/>
              </a:lnSpc>
              <a:spcBef>
                <a:spcPts val="695"/>
              </a:spcBef>
            </a:pPr>
            <a:r>
              <a:rPr sz="2000" spc="-30" dirty="0">
                <a:solidFill>
                  <a:srgbClr val="414141"/>
                </a:solidFill>
                <a:latin typeface="Calibri"/>
                <a:cs typeface="Calibri"/>
              </a:rPr>
              <a:t>from</a:t>
            </a:r>
            <a:r>
              <a:rPr sz="2000" spc="-6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a</a:t>
            </a:r>
            <a:r>
              <a:rPr sz="2000" spc="-14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14141"/>
                </a:solidFill>
                <a:latin typeface="Calibri"/>
                <a:cs typeface="Calibri"/>
              </a:rPr>
              <a:t>remote</a:t>
            </a:r>
            <a:r>
              <a:rPr sz="2000" spc="5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14141"/>
                </a:solidFill>
                <a:latin typeface="Calibri"/>
                <a:cs typeface="Calibri"/>
              </a:rPr>
              <a:t>repository</a:t>
            </a:r>
            <a:r>
              <a:rPr sz="2000" spc="1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35" dirty="0">
                <a:solidFill>
                  <a:srgbClr val="414141"/>
                </a:solidFill>
                <a:latin typeface="Calibri"/>
                <a:cs typeface="Calibri"/>
              </a:rPr>
              <a:t>is</a:t>
            </a:r>
            <a:r>
              <a:rPr sz="2000" spc="-13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14141"/>
                </a:solidFill>
                <a:latin typeface="Calibri"/>
                <a:cs typeface="Calibri"/>
              </a:rPr>
              <a:t>called</a:t>
            </a:r>
            <a:r>
              <a:rPr sz="2000" spc="-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00FF"/>
                </a:solidFill>
                <a:latin typeface="Calibri"/>
                <a:cs typeface="Calibri"/>
              </a:rPr>
              <a:t>pulling</a:t>
            </a:r>
            <a:r>
              <a:rPr sz="2000" spc="114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1F1F1F"/>
                </a:solidFill>
                <a:latin typeface="Calibri"/>
                <a:cs typeface="Calibri"/>
              </a:rPr>
              <a:t>changes</a:t>
            </a:r>
            <a:endParaRPr sz="2000">
              <a:latin typeface="Calibri"/>
              <a:cs typeface="Calibri"/>
            </a:endParaRPr>
          </a:p>
          <a:p>
            <a:pPr marL="521334" marR="5080" indent="-509270">
              <a:lnSpc>
                <a:spcPct val="101000"/>
              </a:lnSpc>
              <a:spcBef>
                <a:spcPts val="675"/>
              </a:spcBef>
              <a:buClr>
                <a:srgbClr val="E4425D"/>
              </a:buClr>
              <a:buFont typeface="Arial MT"/>
              <a:buChar char="•"/>
              <a:tabLst>
                <a:tab pos="521334" algn="l"/>
                <a:tab pos="521970" algn="l"/>
                <a:tab pos="4145915" algn="l"/>
                <a:tab pos="7914005" algn="l"/>
              </a:tabLst>
            </a:pPr>
            <a:r>
              <a:rPr sz="2000" spc="-40" dirty="0">
                <a:solidFill>
                  <a:srgbClr val="1F1F1F"/>
                </a:solidFill>
                <a:latin typeface="Calibri"/>
                <a:cs typeface="Calibri"/>
              </a:rPr>
              <a:t>T</a:t>
            </a:r>
            <a:r>
              <a:rPr sz="2000" spc="-20" dirty="0">
                <a:solidFill>
                  <a:srgbClr val="1F1F1F"/>
                </a:solidFill>
                <a:latin typeface="Calibri"/>
                <a:cs typeface="Calibri"/>
              </a:rPr>
              <a:t>h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e</a:t>
            </a:r>
            <a:r>
              <a:rPr sz="2000" spc="20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F1F1F"/>
                </a:solidFill>
                <a:latin typeface="Calibri"/>
                <a:cs typeface="Calibri"/>
              </a:rPr>
              <a:t>p</a:t>
            </a:r>
            <a:r>
              <a:rPr sz="2000" spc="-65" dirty="0">
                <a:solidFill>
                  <a:srgbClr val="1F1F1F"/>
                </a:solidFill>
                <a:latin typeface="Calibri"/>
                <a:cs typeface="Calibri"/>
              </a:rPr>
              <a:t>r</a:t>
            </a:r>
            <a:r>
              <a:rPr sz="2000" spc="-25" dirty="0">
                <a:solidFill>
                  <a:srgbClr val="1F1F1F"/>
                </a:solidFill>
                <a:latin typeface="Calibri"/>
                <a:cs typeface="Calibri"/>
              </a:rPr>
              <a:t>o</a:t>
            </a:r>
            <a:r>
              <a:rPr sz="2000" spc="-10" dirty="0">
                <a:solidFill>
                  <a:srgbClr val="1F1F1F"/>
                </a:solidFill>
                <a:latin typeface="Calibri"/>
                <a:cs typeface="Calibri"/>
              </a:rPr>
              <a:t>c</a:t>
            </a:r>
            <a:r>
              <a:rPr sz="2000" spc="-15" dirty="0">
                <a:solidFill>
                  <a:srgbClr val="1F1F1F"/>
                </a:solidFill>
                <a:latin typeface="Calibri"/>
                <a:cs typeface="Calibri"/>
              </a:rPr>
              <a:t>e</a:t>
            </a:r>
            <a:r>
              <a:rPr sz="2000" spc="-20" dirty="0">
                <a:solidFill>
                  <a:srgbClr val="1F1F1F"/>
                </a:solidFill>
                <a:latin typeface="Calibri"/>
                <a:cs typeface="Calibri"/>
              </a:rPr>
              <a:t>s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s</a:t>
            </a:r>
            <a:r>
              <a:rPr sz="2000" spc="2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20" dirty="0">
                <a:solidFill>
                  <a:srgbClr val="1F1F1F"/>
                </a:solidFill>
                <a:latin typeface="Calibri"/>
                <a:cs typeface="Calibri"/>
              </a:rPr>
              <a:t>o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f </a:t>
            </a:r>
            <a:r>
              <a:rPr sz="2000" spc="-17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1F1F1F"/>
                </a:solidFill>
                <a:latin typeface="Calibri"/>
                <a:cs typeface="Calibri"/>
              </a:rPr>
              <a:t>a</a:t>
            </a:r>
            <a:r>
              <a:rPr sz="2000" spc="-10" dirty="0">
                <a:solidFill>
                  <a:srgbClr val="1F1F1F"/>
                </a:solidFill>
                <a:latin typeface="Calibri"/>
                <a:cs typeface="Calibri"/>
              </a:rPr>
              <a:t>d</a:t>
            </a:r>
            <a:r>
              <a:rPr sz="2000" spc="-5" dirty="0">
                <a:solidFill>
                  <a:srgbClr val="1F1F1F"/>
                </a:solidFill>
                <a:latin typeface="Calibri"/>
                <a:cs typeface="Calibri"/>
              </a:rPr>
              <a:t>d</a:t>
            </a:r>
            <a:r>
              <a:rPr sz="2000" spc="-15" dirty="0">
                <a:solidFill>
                  <a:srgbClr val="1F1F1F"/>
                </a:solidFill>
                <a:latin typeface="Calibri"/>
                <a:cs typeface="Calibri"/>
              </a:rPr>
              <a:t>i</a:t>
            </a:r>
            <a:r>
              <a:rPr sz="2000" spc="-10" dirty="0">
                <a:solidFill>
                  <a:srgbClr val="1F1F1F"/>
                </a:solidFill>
                <a:latin typeface="Calibri"/>
                <a:cs typeface="Calibri"/>
              </a:rPr>
              <a:t>n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g </a:t>
            </a:r>
            <a:r>
              <a:rPr sz="2000" spc="-2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F1F1F"/>
                </a:solidFill>
                <a:latin typeface="Calibri"/>
                <a:cs typeface="Calibri"/>
              </a:rPr>
              <a:t>y</a:t>
            </a:r>
            <a:r>
              <a:rPr sz="2000" spc="5" dirty="0">
                <a:solidFill>
                  <a:srgbClr val="1F1F1F"/>
                </a:solidFill>
                <a:latin typeface="Calibri"/>
                <a:cs typeface="Calibri"/>
              </a:rPr>
              <a:t>o</a:t>
            </a:r>
            <a:r>
              <a:rPr sz="2000" spc="10" dirty="0">
                <a:solidFill>
                  <a:srgbClr val="1F1F1F"/>
                </a:solidFill>
                <a:latin typeface="Calibri"/>
                <a:cs typeface="Calibri"/>
              </a:rPr>
              <a:t>u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r </a:t>
            </a:r>
            <a:r>
              <a:rPr sz="2000" spc="-19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1F1F1F"/>
                </a:solidFill>
                <a:latin typeface="Calibri"/>
                <a:cs typeface="Calibri"/>
              </a:rPr>
              <a:t>lo</a:t>
            </a:r>
            <a:r>
              <a:rPr sz="2000" spc="-10" dirty="0">
                <a:solidFill>
                  <a:srgbClr val="1F1F1F"/>
                </a:solidFill>
                <a:latin typeface="Calibri"/>
                <a:cs typeface="Calibri"/>
              </a:rPr>
              <a:t>c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al	</a:t>
            </a:r>
            <a:r>
              <a:rPr sz="2000" spc="-20" dirty="0">
                <a:solidFill>
                  <a:srgbClr val="1F1F1F"/>
                </a:solidFill>
                <a:latin typeface="Calibri"/>
                <a:cs typeface="Calibri"/>
              </a:rPr>
              <a:t>c</a:t>
            </a:r>
            <a:r>
              <a:rPr sz="2000" spc="-10" dirty="0">
                <a:solidFill>
                  <a:srgbClr val="1F1F1F"/>
                </a:solidFill>
                <a:latin typeface="Calibri"/>
                <a:cs typeface="Calibri"/>
              </a:rPr>
              <a:t>h</a:t>
            </a:r>
            <a:r>
              <a:rPr sz="2000" spc="-25" dirty="0">
                <a:solidFill>
                  <a:srgbClr val="1F1F1F"/>
                </a:solidFill>
                <a:latin typeface="Calibri"/>
                <a:cs typeface="Calibri"/>
              </a:rPr>
              <a:t>an</a:t>
            </a:r>
            <a:r>
              <a:rPr sz="2000" spc="-20" dirty="0">
                <a:solidFill>
                  <a:srgbClr val="1F1F1F"/>
                </a:solidFill>
                <a:latin typeface="Calibri"/>
                <a:cs typeface="Calibri"/>
              </a:rPr>
              <a:t>g</a:t>
            </a:r>
            <a:r>
              <a:rPr sz="2000" spc="-15" dirty="0">
                <a:solidFill>
                  <a:srgbClr val="1F1F1F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s</a:t>
            </a:r>
            <a:r>
              <a:rPr sz="2000" spc="2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1F1F1F"/>
                </a:solidFill>
                <a:latin typeface="Calibri"/>
                <a:cs typeface="Calibri"/>
              </a:rPr>
              <a:t>t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o </a:t>
            </a:r>
            <a:r>
              <a:rPr sz="2000" spc="-16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20" dirty="0">
                <a:solidFill>
                  <a:srgbClr val="1F1F1F"/>
                </a:solidFill>
                <a:latin typeface="Calibri"/>
                <a:cs typeface="Calibri"/>
              </a:rPr>
              <a:t>t</a:t>
            </a:r>
            <a:r>
              <a:rPr sz="2000" spc="25" dirty="0">
                <a:solidFill>
                  <a:srgbClr val="1F1F1F"/>
                </a:solidFill>
                <a:latin typeface="Calibri"/>
                <a:cs typeface="Calibri"/>
              </a:rPr>
              <a:t>h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e </a:t>
            </a:r>
            <a:r>
              <a:rPr sz="2000" spc="-18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F1F1F"/>
                </a:solidFill>
                <a:latin typeface="Calibri"/>
                <a:cs typeface="Calibri"/>
              </a:rPr>
              <a:t>r</a:t>
            </a:r>
            <a:r>
              <a:rPr sz="2000" spc="5" dirty="0">
                <a:solidFill>
                  <a:srgbClr val="1F1F1F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m</a:t>
            </a:r>
            <a:r>
              <a:rPr sz="2000" spc="5" dirty="0">
                <a:solidFill>
                  <a:srgbClr val="1F1F1F"/>
                </a:solidFill>
                <a:latin typeface="Calibri"/>
                <a:cs typeface="Calibri"/>
              </a:rPr>
              <a:t>o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te </a:t>
            </a:r>
            <a:r>
              <a:rPr sz="2000" spc="-18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F1F1F"/>
                </a:solidFill>
                <a:latin typeface="Calibri"/>
                <a:cs typeface="Calibri"/>
              </a:rPr>
              <a:t>r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ep</a:t>
            </a:r>
            <a:r>
              <a:rPr sz="2000" spc="-5" dirty="0">
                <a:solidFill>
                  <a:srgbClr val="1F1F1F"/>
                </a:solidFill>
                <a:latin typeface="Calibri"/>
                <a:cs typeface="Calibri"/>
              </a:rPr>
              <a:t>osi</a:t>
            </a:r>
            <a:r>
              <a:rPr sz="2000" spc="-25" dirty="0">
                <a:solidFill>
                  <a:srgbClr val="1F1F1F"/>
                </a:solidFill>
                <a:latin typeface="Calibri"/>
                <a:cs typeface="Calibri"/>
              </a:rPr>
              <a:t>t</a:t>
            </a:r>
            <a:r>
              <a:rPr sz="2000" spc="-5" dirty="0">
                <a:solidFill>
                  <a:srgbClr val="1F1F1F"/>
                </a:solidFill>
                <a:latin typeface="Calibri"/>
                <a:cs typeface="Calibri"/>
              </a:rPr>
              <a:t>o</a:t>
            </a:r>
            <a:r>
              <a:rPr sz="2000" spc="10" dirty="0">
                <a:solidFill>
                  <a:srgbClr val="1F1F1F"/>
                </a:solidFill>
                <a:latin typeface="Calibri"/>
                <a:cs typeface="Calibri"/>
              </a:rPr>
              <a:t>r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y	</a:t>
            </a:r>
            <a:r>
              <a:rPr sz="2000" spc="-65" dirty="0">
                <a:solidFill>
                  <a:srgbClr val="1F1F1F"/>
                </a:solidFill>
                <a:latin typeface="Calibri"/>
                <a:cs typeface="Calibri"/>
              </a:rPr>
              <a:t>is  </a:t>
            </a:r>
            <a:r>
              <a:rPr sz="2000" spc="-5" dirty="0">
                <a:solidFill>
                  <a:srgbClr val="1F1F1F"/>
                </a:solidFill>
                <a:latin typeface="Calibri"/>
                <a:cs typeface="Calibri"/>
              </a:rPr>
              <a:t>called</a:t>
            </a:r>
            <a:r>
              <a:rPr sz="20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00FF"/>
                </a:solidFill>
                <a:latin typeface="Calibri"/>
                <a:cs typeface="Calibri"/>
              </a:rPr>
              <a:t>pushing</a:t>
            </a:r>
            <a:r>
              <a:rPr sz="2000" spc="10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1F1F1F"/>
                </a:solidFill>
                <a:latin typeface="Calibri"/>
                <a:cs typeface="Calibri"/>
              </a:rPr>
              <a:t>changes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8489" y="425272"/>
            <a:ext cx="344042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5" dirty="0"/>
              <a:t>Ke</a:t>
            </a:r>
            <a:r>
              <a:rPr spc="-5" dirty="0"/>
              <a:t>y</a:t>
            </a:r>
            <a:r>
              <a:rPr spc="-100" dirty="0"/>
              <a:t> </a:t>
            </a:r>
            <a:r>
              <a:rPr spc="-35" dirty="0"/>
              <a:t>Con</a:t>
            </a:r>
            <a:r>
              <a:rPr spc="-25" dirty="0"/>
              <a:t>c</a:t>
            </a:r>
            <a:r>
              <a:rPr spc="-35" dirty="0"/>
              <a:t>ep</a:t>
            </a:r>
            <a:r>
              <a:rPr spc="-30" dirty="0"/>
              <a:t>ts</a:t>
            </a:r>
            <a:r>
              <a:rPr spc="-5" dirty="0"/>
              <a:t>:</a:t>
            </a:r>
            <a:r>
              <a:rPr spc="50" dirty="0"/>
              <a:t> </a:t>
            </a:r>
            <a:r>
              <a:rPr spc="-50" dirty="0">
                <a:solidFill>
                  <a:srgbClr val="0000FF"/>
                </a:solidFill>
              </a:rPr>
              <a:t>B</a:t>
            </a:r>
            <a:r>
              <a:rPr spc="-55" dirty="0">
                <a:solidFill>
                  <a:srgbClr val="0000FF"/>
                </a:solidFill>
              </a:rPr>
              <a:t>ran</a:t>
            </a:r>
            <a:r>
              <a:rPr spc="-50" dirty="0">
                <a:solidFill>
                  <a:srgbClr val="0000FF"/>
                </a:solidFill>
              </a:rPr>
              <a:t>c</a:t>
            </a:r>
            <a:r>
              <a:rPr spc="-55" dirty="0">
                <a:solidFill>
                  <a:srgbClr val="0000FF"/>
                </a:solidFill>
              </a:rPr>
              <a:t>h</a:t>
            </a:r>
            <a:r>
              <a:rPr spc="-60" dirty="0">
                <a:solidFill>
                  <a:srgbClr val="0000FF"/>
                </a:solidFill>
              </a:rPr>
              <a:t>e</a:t>
            </a:r>
            <a:r>
              <a:rPr spc="-5" dirty="0">
                <a:solidFill>
                  <a:srgbClr val="0000FF"/>
                </a:solidFill>
              </a:rPr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2932" y="1923389"/>
            <a:ext cx="5964555" cy="1283335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521970" indent="-509270">
              <a:lnSpc>
                <a:spcPct val="100000"/>
              </a:lnSpc>
              <a:spcBef>
                <a:spcPts val="1000"/>
              </a:spcBef>
              <a:buClr>
                <a:srgbClr val="E4425D"/>
              </a:buClr>
              <a:buFont typeface="Arial MT"/>
              <a:buChar char="•"/>
              <a:tabLst>
                <a:tab pos="521334" algn="l"/>
                <a:tab pos="521970" algn="l"/>
              </a:tabLst>
            </a:pPr>
            <a:r>
              <a:rPr sz="2000" spc="-25" dirty="0">
                <a:solidFill>
                  <a:srgbClr val="414141"/>
                </a:solidFill>
                <a:latin typeface="Calibri"/>
                <a:cs typeface="Calibri"/>
              </a:rPr>
              <a:t>All</a:t>
            </a:r>
            <a:r>
              <a:rPr sz="2000" spc="-6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35" dirty="0">
                <a:solidFill>
                  <a:srgbClr val="414141"/>
                </a:solidFill>
                <a:latin typeface="Calibri"/>
                <a:cs typeface="Calibri"/>
              </a:rPr>
              <a:t>commits</a:t>
            </a:r>
            <a:r>
              <a:rPr sz="2000" spc="-20" dirty="0">
                <a:solidFill>
                  <a:srgbClr val="414141"/>
                </a:solidFill>
                <a:latin typeface="Calibri"/>
                <a:cs typeface="Calibri"/>
              </a:rPr>
              <a:t> in</a:t>
            </a:r>
            <a:r>
              <a:rPr sz="2000" spc="-6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14141"/>
                </a:solidFill>
                <a:latin typeface="Calibri"/>
                <a:cs typeface="Calibri"/>
              </a:rPr>
              <a:t>git</a:t>
            </a:r>
            <a:r>
              <a:rPr sz="2000" spc="-6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40" dirty="0">
                <a:solidFill>
                  <a:srgbClr val="414141"/>
                </a:solidFill>
                <a:latin typeface="Calibri"/>
                <a:cs typeface="Calibri"/>
              </a:rPr>
              <a:t>live</a:t>
            </a:r>
            <a:r>
              <a:rPr sz="2000" spc="-3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14141"/>
                </a:solidFill>
                <a:latin typeface="Calibri"/>
                <a:cs typeface="Calibri"/>
              </a:rPr>
              <a:t>on</a:t>
            </a:r>
            <a:r>
              <a:rPr sz="2000" spc="-7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35" dirty="0">
                <a:solidFill>
                  <a:srgbClr val="414141"/>
                </a:solidFill>
                <a:latin typeface="Calibri"/>
                <a:cs typeface="Calibri"/>
              </a:rPr>
              <a:t>some</a:t>
            </a:r>
            <a:r>
              <a:rPr sz="2000" spc="-4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35" dirty="0">
                <a:solidFill>
                  <a:srgbClr val="414141"/>
                </a:solidFill>
                <a:latin typeface="Calibri"/>
                <a:cs typeface="Calibri"/>
              </a:rPr>
              <a:t>branch</a:t>
            </a:r>
            <a:endParaRPr sz="2000">
              <a:latin typeface="Calibri"/>
              <a:cs typeface="Calibri"/>
            </a:endParaRPr>
          </a:p>
          <a:p>
            <a:pPr marL="521970" indent="-509270">
              <a:lnSpc>
                <a:spcPct val="100000"/>
              </a:lnSpc>
              <a:spcBef>
                <a:spcPts val="900"/>
              </a:spcBef>
              <a:buClr>
                <a:srgbClr val="E4425D"/>
              </a:buClr>
              <a:buFont typeface="Arial MT"/>
              <a:buChar char="•"/>
              <a:tabLst>
                <a:tab pos="521334" algn="l"/>
                <a:tab pos="521970" algn="l"/>
              </a:tabLst>
            </a:pPr>
            <a:r>
              <a:rPr sz="2000" spc="-25" dirty="0">
                <a:solidFill>
                  <a:srgbClr val="414141"/>
                </a:solidFill>
                <a:latin typeface="Calibri"/>
                <a:cs typeface="Calibri"/>
              </a:rPr>
              <a:t>But</a:t>
            </a:r>
            <a:r>
              <a:rPr sz="2000" spc="-6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35" dirty="0">
                <a:solidFill>
                  <a:srgbClr val="414141"/>
                </a:solidFill>
                <a:latin typeface="Calibri"/>
                <a:cs typeface="Calibri"/>
              </a:rPr>
              <a:t>there</a:t>
            </a:r>
            <a:r>
              <a:rPr sz="2000" spc="-4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14141"/>
                </a:solidFill>
                <a:latin typeface="Calibri"/>
                <a:cs typeface="Calibri"/>
              </a:rPr>
              <a:t>can</a:t>
            </a:r>
            <a:r>
              <a:rPr sz="2000" spc="-6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14141"/>
                </a:solidFill>
                <a:latin typeface="Calibri"/>
                <a:cs typeface="Calibri"/>
              </a:rPr>
              <a:t>be</a:t>
            </a:r>
            <a:r>
              <a:rPr sz="2000" spc="-7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65" dirty="0">
                <a:solidFill>
                  <a:srgbClr val="414141"/>
                </a:solidFill>
                <a:latin typeface="Calibri"/>
                <a:cs typeface="Calibri"/>
              </a:rPr>
              <a:t>many,</a:t>
            </a:r>
            <a:r>
              <a:rPr sz="2000" spc="-4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40" dirty="0">
                <a:solidFill>
                  <a:srgbClr val="414141"/>
                </a:solidFill>
                <a:latin typeface="Calibri"/>
                <a:cs typeface="Calibri"/>
              </a:rPr>
              <a:t>many</a:t>
            </a:r>
            <a:r>
              <a:rPr sz="2000" spc="-6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40" dirty="0">
                <a:solidFill>
                  <a:srgbClr val="414141"/>
                </a:solidFill>
                <a:latin typeface="Calibri"/>
                <a:cs typeface="Calibri"/>
              </a:rPr>
              <a:t>branches</a:t>
            </a:r>
            <a:endParaRPr sz="2000">
              <a:latin typeface="Calibri"/>
              <a:cs typeface="Calibri"/>
            </a:endParaRPr>
          </a:p>
          <a:p>
            <a:pPr marL="521970" indent="-509270">
              <a:lnSpc>
                <a:spcPct val="100000"/>
              </a:lnSpc>
              <a:spcBef>
                <a:spcPts val="900"/>
              </a:spcBef>
              <a:buClr>
                <a:srgbClr val="E4425D"/>
              </a:buClr>
              <a:buFont typeface="Arial MT"/>
              <a:buChar char="•"/>
              <a:tabLst>
                <a:tab pos="521334" algn="l"/>
                <a:tab pos="521970" algn="l"/>
              </a:tabLst>
            </a:pPr>
            <a:r>
              <a:rPr sz="2000" spc="-25" dirty="0">
                <a:solidFill>
                  <a:srgbClr val="414141"/>
                </a:solidFill>
                <a:latin typeface="Calibri"/>
                <a:cs typeface="Calibri"/>
              </a:rPr>
              <a:t>The</a:t>
            </a:r>
            <a:r>
              <a:rPr sz="2000" spc="-5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414141"/>
                </a:solidFill>
                <a:latin typeface="Calibri"/>
                <a:cs typeface="Calibri"/>
              </a:rPr>
              <a:t>main</a:t>
            </a:r>
            <a:r>
              <a:rPr sz="2000" spc="-4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35" dirty="0">
                <a:solidFill>
                  <a:srgbClr val="414141"/>
                </a:solidFill>
                <a:latin typeface="Calibri"/>
                <a:cs typeface="Calibri"/>
              </a:rPr>
              <a:t>branch</a:t>
            </a:r>
            <a:r>
              <a:rPr sz="2000" spc="-4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14141"/>
                </a:solidFill>
                <a:latin typeface="Calibri"/>
                <a:cs typeface="Calibri"/>
              </a:rPr>
              <a:t>in</a:t>
            </a:r>
            <a:r>
              <a:rPr sz="2000" spc="-5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40" dirty="0">
                <a:solidFill>
                  <a:srgbClr val="414141"/>
                </a:solidFill>
                <a:latin typeface="Calibri"/>
                <a:cs typeface="Calibri"/>
              </a:rPr>
              <a:t>project</a:t>
            </a:r>
            <a:r>
              <a:rPr sz="2000" spc="-3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14141"/>
                </a:solidFill>
                <a:latin typeface="Calibri"/>
                <a:cs typeface="Calibri"/>
              </a:rPr>
              <a:t>is</a:t>
            </a:r>
            <a:r>
              <a:rPr sz="2000" spc="-4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35" dirty="0">
                <a:solidFill>
                  <a:srgbClr val="414141"/>
                </a:solidFill>
                <a:latin typeface="Calibri"/>
                <a:cs typeface="Calibri"/>
              </a:rPr>
              <a:t>called</a:t>
            </a:r>
            <a:r>
              <a:rPr sz="2000" spc="-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14141"/>
                </a:solidFill>
                <a:latin typeface="Calibri"/>
                <a:cs typeface="Calibri"/>
              </a:rPr>
              <a:t>the</a:t>
            </a:r>
            <a:r>
              <a:rPr sz="2000" spc="-4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0000FF"/>
                </a:solidFill>
                <a:latin typeface="Calibri"/>
                <a:cs typeface="Calibri"/>
              </a:rPr>
              <a:t>master</a:t>
            </a:r>
            <a:r>
              <a:rPr sz="2000" spc="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0000FF"/>
                </a:solidFill>
                <a:latin typeface="Calibri"/>
                <a:cs typeface="Calibri"/>
              </a:rPr>
              <a:t>branch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53154" y="297306"/>
            <a:ext cx="9969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>
                <a:solidFill>
                  <a:srgbClr val="000000"/>
                </a:solidFill>
              </a:rPr>
              <a:t>B</a:t>
            </a:r>
            <a:r>
              <a:rPr spc="-150" dirty="0">
                <a:solidFill>
                  <a:srgbClr val="000000"/>
                </a:solidFill>
              </a:rPr>
              <a:t>r</a:t>
            </a:r>
            <a:r>
              <a:rPr spc="-90" dirty="0">
                <a:solidFill>
                  <a:srgbClr val="000000"/>
                </a:solidFill>
              </a:rPr>
              <a:t>a</a:t>
            </a:r>
            <a:r>
              <a:rPr spc="-95" dirty="0">
                <a:solidFill>
                  <a:srgbClr val="000000"/>
                </a:solidFill>
              </a:rPr>
              <a:t>n</a:t>
            </a:r>
            <a:r>
              <a:rPr spc="-85" dirty="0">
                <a:solidFill>
                  <a:srgbClr val="000000"/>
                </a:solidFill>
              </a:rPr>
              <a:t>c</a:t>
            </a:r>
            <a:r>
              <a:rPr spc="-5" dirty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65346" y="1921611"/>
            <a:ext cx="3719195" cy="131826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265"/>
              </a:spcBef>
              <a:buClr>
                <a:srgbClr val="FF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0" dirty="0">
                <a:latin typeface="Calibri"/>
                <a:cs typeface="Calibri"/>
              </a:rPr>
              <a:t>Co</a:t>
            </a:r>
            <a:r>
              <a:rPr sz="2000" spc="-45" dirty="0">
                <a:latin typeface="Calibri"/>
                <a:cs typeface="Calibri"/>
              </a:rPr>
              <a:t>n</a:t>
            </a:r>
            <a:r>
              <a:rPr sz="2000" spc="-55" dirty="0">
                <a:latin typeface="Calibri"/>
                <a:cs typeface="Calibri"/>
              </a:rPr>
              <a:t>si</a:t>
            </a:r>
            <a:r>
              <a:rPr sz="2000" spc="-45" dirty="0">
                <a:latin typeface="Calibri"/>
                <a:cs typeface="Calibri"/>
              </a:rPr>
              <a:t>d</a:t>
            </a:r>
            <a:r>
              <a:rPr sz="2000" spc="-5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r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t</a:t>
            </a:r>
            <a:r>
              <a:rPr sz="2000" spc="-4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95" dirty="0">
                <a:latin typeface="Calibri"/>
                <a:cs typeface="Calibri"/>
              </a:rPr>
              <a:t> </a:t>
            </a:r>
            <a:r>
              <a:rPr sz="2000" spc="-45" dirty="0">
                <a:latin typeface="Calibri"/>
                <a:cs typeface="Calibri"/>
              </a:rPr>
              <a:t>g</a:t>
            </a:r>
            <a:r>
              <a:rPr sz="2000" spc="-90" dirty="0">
                <a:latin typeface="Calibri"/>
                <a:cs typeface="Calibri"/>
              </a:rPr>
              <a:t>r</a:t>
            </a:r>
            <a:r>
              <a:rPr sz="2000" spc="-50" dirty="0">
                <a:latin typeface="Calibri"/>
                <a:cs typeface="Calibri"/>
              </a:rPr>
              <a:t>a</a:t>
            </a:r>
            <a:r>
              <a:rPr sz="2000" spc="-45" dirty="0">
                <a:latin typeface="Calibri"/>
                <a:cs typeface="Calibri"/>
              </a:rPr>
              <a:t>p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105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a</a:t>
            </a:r>
            <a:r>
              <a:rPr sz="2000" dirty="0">
                <a:latin typeface="Calibri"/>
                <a:cs typeface="Calibri"/>
              </a:rPr>
              <a:t>s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55" dirty="0">
                <a:latin typeface="Calibri"/>
                <a:cs typeface="Calibri"/>
              </a:rPr>
              <a:t>li</a:t>
            </a:r>
            <a:r>
              <a:rPr sz="2000" spc="-45" dirty="0">
                <a:latin typeface="Calibri"/>
                <a:cs typeface="Calibri"/>
              </a:rPr>
              <a:t>n</a:t>
            </a:r>
            <a:r>
              <a:rPr sz="2000" spc="-110" dirty="0">
                <a:latin typeface="Calibri"/>
                <a:cs typeface="Calibri"/>
              </a:rPr>
              <a:t>k</a:t>
            </a:r>
            <a:r>
              <a:rPr sz="2000" spc="-5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spc="-55" dirty="0">
                <a:latin typeface="Calibri"/>
                <a:cs typeface="Calibri"/>
              </a:rPr>
              <a:t>li</a:t>
            </a:r>
            <a:r>
              <a:rPr sz="2000" spc="-80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t</a:t>
            </a:r>
            <a:endParaRPr sz="2000">
              <a:latin typeface="Calibri"/>
              <a:cs typeface="Calibri"/>
            </a:endParaRPr>
          </a:p>
          <a:p>
            <a:pPr marL="355600" marR="5080" indent="-342900">
              <a:lnSpc>
                <a:spcPct val="103000"/>
              </a:lnSpc>
              <a:spcBef>
                <a:spcPts val="95"/>
              </a:spcBef>
              <a:buClr>
                <a:srgbClr val="FF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175" dirty="0">
                <a:latin typeface="Calibri"/>
                <a:cs typeface="Calibri"/>
              </a:rPr>
              <a:t>T</a:t>
            </a:r>
            <a:r>
              <a:rPr sz="2000" spc="-90" dirty="0">
                <a:latin typeface="Calibri"/>
                <a:cs typeface="Calibri"/>
              </a:rPr>
              <a:t>r</a:t>
            </a:r>
            <a:r>
              <a:rPr sz="2000" spc="-50" dirty="0">
                <a:latin typeface="Calibri"/>
                <a:cs typeface="Calibri"/>
              </a:rPr>
              <a:t>a</a:t>
            </a:r>
            <a:r>
              <a:rPr sz="2000" spc="-45" dirty="0">
                <a:latin typeface="Calibri"/>
                <a:cs typeface="Calibri"/>
              </a:rPr>
              <a:t>d</a:t>
            </a:r>
            <a:r>
              <a:rPr sz="2000" spc="-55" dirty="0">
                <a:latin typeface="Calibri"/>
                <a:cs typeface="Calibri"/>
              </a:rPr>
              <a:t>i</a:t>
            </a:r>
            <a:r>
              <a:rPr sz="2000" spc="-50" dirty="0">
                <a:latin typeface="Calibri"/>
                <a:cs typeface="Calibri"/>
              </a:rPr>
              <a:t>t</a:t>
            </a:r>
            <a:r>
              <a:rPr sz="2000" spc="-55" dirty="0">
                <a:latin typeface="Calibri"/>
                <a:cs typeface="Calibri"/>
              </a:rPr>
              <a:t>i</a:t>
            </a:r>
            <a:r>
              <a:rPr sz="2000" spc="-50" dirty="0">
                <a:latin typeface="Calibri"/>
                <a:cs typeface="Calibri"/>
              </a:rPr>
              <a:t>o</a:t>
            </a:r>
            <a:r>
              <a:rPr sz="2000" spc="-45" dirty="0">
                <a:latin typeface="Calibri"/>
                <a:cs typeface="Calibri"/>
              </a:rPr>
              <a:t>n</a:t>
            </a:r>
            <a:r>
              <a:rPr sz="2000" spc="-50" dirty="0">
                <a:latin typeface="Calibri"/>
                <a:cs typeface="Calibri"/>
              </a:rPr>
              <a:t>a</a:t>
            </a:r>
            <a:r>
              <a:rPr sz="2000" spc="-55" dirty="0">
                <a:latin typeface="Calibri"/>
                <a:cs typeface="Calibri"/>
              </a:rPr>
              <a:t>ll</a:t>
            </a:r>
            <a:r>
              <a:rPr sz="2000" spc="-190" dirty="0">
                <a:latin typeface="Calibri"/>
                <a:cs typeface="Calibri"/>
              </a:rPr>
              <a:t>y</a:t>
            </a:r>
            <a:r>
              <a:rPr sz="2000" dirty="0">
                <a:latin typeface="Calibri"/>
                <a:cs typeface="Calibri"/>
              </a:rPr>
              <a:t>,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60" dirty="0">
                <a:latin typeface="Calibri"/>
                <a:cs typeface="Calibri"/>
              </a:rPr>
              <a:t>th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120" dirty="0">
                <a:latin typeface="Calibri"/>
                <a:cs typeface="Calibri"/>
              </a:rPr>
              <a:t> </a:t>
            </a:r>
            <a:r>
              <a:rPr sz="2000" spc="-60" dirty="0">
                <a:latin typeface="Calibri"/>
                <a:cs typeface="Calibri"/>
              </a:rPr>
              <a:t>t</a:t>
            </a:r>
            <a:r>
              <a:rPr sz="2000" spc="-40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p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40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f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285" dirty="0">
                <a:latin typeface="Calibri"/>
                <a:cs typeface="Calibri"/>
              </a:rPr>
              <a:t> </a:t>
            </a:r>
            <a:r>
              <a:rPr sz="2000" spc="-80" dirty="0">
                <a:latin typeface="Calibri"/>
                <a:cs typeface="Calibri"/>
              </a:rPr>
              <a:t>li</a:t>
            </a:r>
            <a:r>
              <a:rPr sz="2000" spc="-70" dirty="0">
                <a:latin typeface="Calibri"/>
                <a:cs typeface="Calibri"/>
              </a:rPr>
              <a:t>n</a:t>
            </a:r>
            <a:r>
              <a:rPr sz="2000" spc="-135" dirty="0">
                <a:latin typeface="Calibri"/>
                <a:cs typeface="Calibri"/>
              </a:rPr>
              <a:t>k</a:t>
            </a:r>
            <a:r>
              <a:rPr sz="2000" spc="-75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150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li</a:t>
            </a:r>
            <a:r>
              <a:rPr sz="2000" spc="-5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t  </a:t>
            </a:r>
            <a:r>
              <a:rPr sz="2000" spc="-145" dirty="0">
                <a:latin typeface="Calibri"/>
                <a:cs typeface="Calibri"/>
              </a:rPr>
              <a:t>ha</a:t>
            </a:r>
            <a:r>
              <a:rPr sz="2000" dirty="0">
                <a:latin typeface="Calibri"/>
                <a:cs typeface="Calibri"/>
              </a:rPr>
              <a:t>s</a:t>
            </a:r>
            <a:r>
              <a:rPr sz="2000" spc="-3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45" dirty="0">
                <a:latin typeface="Calibri"/>
                <a:cs typeface="Calibri"/>
              </a:rPr>
              <a:t> </a:t>
            </a:r>
            <a:r>
              <a:rPr sz="2000" spc="-105" dirty="0">
                <a:latin typeface="Calibri"/>
                <a:cs typeface="Calibri"/>
              </a:rPr>
              <a:t>n</a:t>
            </a:r>
            <a:r>
              <a:rPr sz="2000" spc="-110" dirty="0">
                <a:latin typeface="Calibri"/>
                <a:cs typeface="Calibri"/>
              </a:rPr>
              <a:t>a</a:t>
            </a:r>
            <a:r>
              <a:rPr sz="2000" spc="-114" dirty="0">
                <a:latin typeface="Calibri"/>
                <a:cs typeface="Calibri"/>
              </a:rPr>
              <a:t>m</a:t>
            </a:r>
            <a:r>
              <a:rPr sz="2000" spc="-1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70"/>
              </a:spcBef>
              <a:buClr>
                <a:srgbClr val="FF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Th</a:t>
            </a:r>
            <a:r>
              <a:rPr sz="2000" spc="-25" dirty="0">
                <a:latin typeface="Calibri"/>
                <a:cs typeface="Calibri"/>
              </a:rPr>
              <a:t>a</a:t>
            </a:r>
            <a:r>
              <a:rPr sz="2000" dirty="0">
                <a:latin typeface="Calibri"/>
                <a:cs typeface="Calibri"/>
              </a:rPr>
              <a:t>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30" dirty="0">
                <a:latin typeface="Calibri"/>
                <a:cs typeface="Calibri"/>
              </a:rPr>
              <a:t>n</a:t>
            </a:r>
            <a:r>
              <a:rPr sz="2000" spc="-135" dirty="0">
                <a:latin typeface="Calibri"/>
                <a:cs typeface="Calibri"/>
              </a:rPr>
              <a:t>a</a:t>
            </a:r>
            <a:r>
              <a:rPr sz="2000" spc="-14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275" dirty="0">
                <a:latin typeface="Calibri"/>
                <a:cs typeface="Calibri"/>
              </a:rPr>
              <a:t> </a:t>
            </a:r>
            <a:r>
              <a:rPr sz="2000" spc="-100" dirty="0">
                <a:latin typeface="Calibri"/>
                <a:cs typeface="Calibri"/>
              </a:rPr>
              <a:t>i</a:t>
            </a:r>
            <a:r>
              <a:rPr sz="2000" dirty="0">
                <a:latin typeface="Calibri"/>
                <a:cs typeface="Calibri"/>
              </a:rPr>
              <a:t>s</a:t>
            </a:r>
            <a:r>
              <a:rPr sz="2000" spc="-1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285" dirty="0">
                <a:latin typeface="Calibri"/>
                <a:cs typeface="Calibri"/>
              </a:rPr>
              <a:t> </a:t>
            </a:r>
            <a:r>
              <a:rPr sz="2000" i="1" spc="10" dirty="0">
                <a:latin typeface="Calibri"/>
                <a:cs typeface="Calibri"/>
              </a:rPr>
              <a:t>BRA</a:t>
            </a:r>
            <a:r>
              <a:rPr sz="2000" i="1" spc="15" dirty="0">
                <a:latin typeface="Calibri"/>
                <a:cs typeface="Calibri"/>
              </a:rPr>
              <a:t>N</a:t>
            </a:r>
            <a:r>
              <a:rPr sz="2000" i="1" spc="5" dirty="0">
                <a:latin typeface="Calibri"/>
                <a:cs typeface="Calibri"/>
              </a:rPr>
              <a:t>C</a:t>
            </a:r>
            <a:r>
              <a:rPr sz="2000" i="1" dirty="0">
                <a:latin typeface="Calibri"/>
                <a:cs typeface="Calibri"/>
              </a:rPr>
              <a:t>H</a:t>
            </a:r>
            <a:r>
              <a:rPr sz="2000" i="1" spc="-229" dirty="0">
                <a:latin typeface="Calibri"/>
                <a:cs typeface="Calibri"/>
              </a:rPr>
              <a:t> </a:t>
            </a:r>
            <a:r>
              <a:rPr sz="2000" spc="-105" dirty="0">
                <a:latin typeface="Calibri"/>
                <a:cs typeface="Calibri"/>
              </a:rPr>
              <a:t>n</a:t>
            </a:r>
            <a:r>
              <a:rPr sz="2000" spc="-110" dirty="0">
                <a:latin typeface="Calibri"/>
                <a:cs typeface="Calibri"/>
              </a:rPr>
              <a:t>a</a:t>
            </a:r>
            <a:r>
              <a:rPr sz="2000" spc="-114" dirty="0">
                <a:latin typeface="Calibri"/>
                <a:cs typeface="Calibri"/>
              </a:rPr>
              <a:t>m</a:t>
            </a:r>
            <a:r>
              <a:rPr sz="2000" spc="-1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1048511"/>
            <a:ext cx="845819" cy="31623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017002" y="4756505"/>
            <a:ext cx="6826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888888"/>
                </a:solidFill>
                <a:latin typeface="Calibri"/>
                <a:cs typeface="Calibri"/>
              </a:rPr>
              <a:t>23</a:t>
            </a:r>
            <a:r>
              <a:rPr sz="1800" spc="-4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888888"/>
                </a:solidFill>
                <a:latin typeface="Calibri"/>
                <a:cs typeface="Calibri"/>
              </a:rPr>
              <a:t>/</a:t>
            </a:r>
            <a:r>
              <a:rPr sz="1800" spc="-3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888888"/>
                </a:solidFill>
                <a:latin typeface="Calibri"/>
                <a:cs typeface="Calibri"/>
              </a:rPr>
              <a:t>52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02711" y="356692"/>
            <a:ext cx="33413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More</a:t>
            </a:r>
            <a:r>
              <a:rPr spc="-10" dirty="0"/>
              <a:t> </a:t>
            </a:r>
            <a:r>
              <a:rPr spc="-5" dirty="0"/>
              <a:t>than</a:t>
            </a:r>
            <a:r>
              <a:rPr spc="-10" dirty="0"/>
              <a:t> </a:t>
            </a:r>
            <a:r>
              <a:rPr spc="-5" dirty="0"/>
              <a:t>one</a:t>
            </a:r>
            <a:r>
              <a:rPr spc="-15" dirty="0"/>
              <a:t> </a:t>
            </a:r>
            <a:r>
              <a:rPr spc="-5" dirty="0"/>
              <a:t>branch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17002" y="4756505"/>
            <a:ext cx="6826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888888"/>
                </a:solidFill>
                <a:latin typeface="Calibri"/>
                <a:cs typeface="Calibri"/>
              </a:rPr>
              <a:t>24</a:t>
            </a:r>
            <a:r>
              <a:rPr sz="1800" spc="-4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888888"/>
                </a:solidFill>
                <a:latin typeface="Calibri"/>
                <a:cs typeface="Calibri"/>
              </a:rPr>
              <a:t>/</a:t>
            </a:r>
            <a:r>
              <a:rPr sz="1800" spc="-3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888888"/>
                </a:solidFill>
                <a:latin typeface="Calibri"/>
                <a:cs typeface="Calibri"/>
              </a:rPr>
              <a:t>52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22546" y="1685290"/>
            <a:ext cx="3513454" cy="223964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97180" marR="518795" indent="-285115">
              <a:lnSpc>
                <a:spcPct val="103000"/>
              </a:lnSpc>
              <a:spcBef>
                <a:spcPts val="30"/>
              </a:spcBef>
              <a:buClr>
                <a:srgbClr val="FF0000"/>
              </a:buClr>
              <a:buFont typeface="Arial MT"/>
              <a:buChar char="•"/>
              <a:tabLst>
                <a:tab pos="297180" algn="l"/>
                <a:tab pos="297815" algn="l"/>
              </a:tabLst>
            </a:pPr>
            <a:r>
              <a:rPr sz="2000" spc="-155" dirty="0">
                <a:latin typeface="Calibri"/>
                <a:cs typeface="Calibri"/>
              </a:rPr>
              <a:t>R</a:t>
            </a:r>
            <a:r>
              <a:rPr sz="2000" spc="-125" dirty="0">
                <a:latin typeface="Calibri"/>
                <a:cs typeface="Calibri"/>
              </a:rPr>
              <a:t>emem</a:t>
            </a:r>
            <a:r>
              <a:rPr sz="2000" spc="-120" dirty="0">
                <a:latin typeface="Calibri"/>
                <a:cs typeface="Calibri"/>
              </a:rPr>
              <a:t>b</a:t>
            </a:r>
            <a:r>
              <a:rPr sz="2000" spc="-125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r</a:t>
            </a:r>
            <a:r>
              <a:rPr sz="2000" spc="-229" dirty="0">
                <a:latin typeface="Calibri"/>
                <a:cs typeface="Calibri"/>
              </a:rPr>
              <a:t> </a:t>
            </a:r>
            <a:r>
              <a:rPr sz="2000" spc="-185" dirty="0">
                <a:latin typeface="Calibri"/>
                <a:cs typeface="Calibri"/>
              </a:rPr>
              <a:t>w</a:t>
            </a:r>
            <a:r>
              <a:rPr sz="2000" spc="105" dirty="0">
                <a:latin typeface="Calibri"/>
                <a:cs typeface="Calibri"/>
              </a:rPr>
              <a:t>e</a:t>
            </a:r>
            <a:r>
              <a:rPr sz="2000" spc="-114" dirty="0">
                <a:latin typeface="Calibri"/>
                <a:cs typeface="Calibri"/>
              </a:rPr>
              <a:t>s</a:t>
            </a:r>
            <a:r>
              <a:rPr sz="2000" spc="-110" dirty="0">
                <a:latin typeface="Calibri"/>
                <a:cs typeface="Calibri"/>
              </a:rPr>
              <a:t>a</a:t>
            </a:r>
            <a:r>
              <a:rPr sz="2000" spc="-114" dirty="0">
                <a:latin typeface="Calibri"/>
                <a:cs typeface="Calibri"/>
              </a:rPr>
              <a:t>i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2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275" dirty="0">
                <a:latin typeface="Calibri"/>
                <a:cs typeface="Calibri"/>
              </a:rPr>
              <a:t> </a:t>
            </a:r>
            <a:r>
              <a:rPr sz="2000" spc="-114" dirty="0">
                <a:latin typeface="Calibri"/>
                <a:cs typeface="Calibri"/>
              </a:rPr>
              <a:t>r</a:t>
            </a:r>
            <a:r>
              <a:rPr sz="2000" spc="-90" dirty="0">
                <a:latin typeface="Calibri"/>
                <a:cs typeface="Calibri"/>
              </a:rPr>
              <a:t>e</a:t>
            </a:r>
            <a:r>
              <a:rPr sz="2000" spc="-85" dirty="0">
                <a:latin typeface="Calibri"/>
                <a:cs typeface="Calibri"/>
              </a:rPr>
              <a:t>p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200" dirty="0">
                <a:latin typeface="Calibri"/>
                <a:cs typeface="Calibri"/>
              </a:rPr>
              <a:t> </a:t>
            </a:r>
            <a:r>
              <a:rPr sz="2000" spc="-100" dirty="0">
                <a:latin typeface="Calibri"/>
                <a:cs typeface="Calibri"/>
              </a:rPr>
              <a:t>i</a:t>
            </a:r>
            <a:r>
              <a:rPr sz="2000" dirty="0">
                <a:latin typeface="Calibri"/>
                <a:cs typeface="Calibri"/>
              </a:rPr>
              <a:t>s</a:t>
            </a:r>
            <a:r>
              <a:rPr sz="2000" spc="-19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  </a:t>
            </a:r>
            <a:r>
              <a:rPr sz="2000" spc="-90" dirty="0">
                <a:latin typeface="Calibri"/>
                <a:cs typeface="Calibri"/>
              </a:rPr>
              <a:t>GRAPH?</a:t>
            </a:r>
            <a:endParaRPr sz="2000">
              <a:latin typeface="Calibri"/>
              <a:cs typeface="Calibri"/>
            </a:endParaRPr>
          </a:p>
          <a:p>
            <a:pPr marL="297180" marR="5080" indent="-285115">
              <a:lnSpc>
                <a:spcPct val="103000"/>
              </a:lnSpc>
              <a:spcBef>
                <a:spcPts val="100"/>
              </a:spcBef>
              <a:buClr>
                <a:srgbClr val="FF0000"/>
              </a:buClr>
              <a:buFont typeface="Arial MT"/>
              <a:buChar char="•"/>
              <a:tabLst>
                <a:tab pos="297180" algn="l"/>
                <a:tab pos="297815" algn="l"/>
              </a:tabLst>
            </a:pPr>
            <a:r>
              <a:rPr sz="2000" spc="-70" dirty="0">
                <a:latin typeface="Calibri"/>
                <a:cs typeface="Calibri"/>
              </a:rPr>
              <a:t>Sp</a:t>
            </a:r>
            <a:r>
              <a:rPr sz="2000" spc="-75" dirty="0">
                <a:latin typeface="Calibri"/>
                <a:cs typeface="Calibri"/>
              </a:rPr>
              <a:t>e</a:t>
            </a:r>
            <a:r>
              <a:rPr sz="2000" spc="-70" dirty="0">
                <a:latin typeface="Calibri"/>
                <a:cs typeface="Calibri"/>
              </a:rPr>
              <a:t>c</a:t>
            </a:r>
            <a:r>
              <a:rPr sz="2000" spc="-80" dirty="0">
                <a:latin typeface="Calibri"/>
                <a:cs typeface="Calibri"/>
              </a:rPr>
              <a:t>i</a:t>
            </a:r>
            <a:r>
              <a:rPr sz="2000" spc="-75" dirty="0">
                <a:latin typeface="Calibri"/>
                <a:cs typeface="Calibri"/>
              </a:rPr>
              <a:t>f</a:t>
            </a:r>
            <a:r>
              <a:rPr sz="2000" spc="-80" dirty="0">
                <a:latin typeface="Calibri"/>
                <a:cs typeface="Calibri"/>
              </a:rPr>
              <a:t>ic</a:t>
            </a:r>
            <a:r>
              <a:rPr sz="2000" spc="-75" dirty="0">
                <a:latin typeface="Calibri"/>
                <a:cs typeface="Calibri"/>
              </a:rPr>
              <a:t>a</a:t>
            </a:r>
            <a:r>
              <a:rPr sz="2000" spc="-80" dirty="0">
                <a:latin typeface="Calibri"/>
                <a:cs typeface="Calibri"/>
              </a:rPr>
              <a:t>ll</a:t>
            </a:r>
            <a:r>
              <a:rPr sz="2000" spc="-215" dirty="0">
                <a:latin typeface="Calibri"/>
                <a:cs typeface="Calibri"/>
              </a:rPr>
              <a:t>y</a:t>
            </a:r>
            <a:r>
              <a:rPr sz="2000" dirty="0">
                <a:latin typeface="Calibri"/>
                <a:cs typeface="Calibri"/>
              </a:rPr>
              <a:t>,</a:t>
            </a:r>
            <a:r>
              <a:rPr sz="2000" spc="-160" dirty="0">
                <a:latin typeface="Calibri"/>
                <a:cs typeface="Calibri"/>
              </a:rPr>
              <a:t> </a:t>
            </a:r>
            <a:r>
              <a:rPr sz="2000" spc="-114" dirty="0">
                <a:latin typeface="Calibri"/>
                <a:cs typeface="Calibri"/>
              </a:rPr>
              <a:t>m</a:t>
            </a:r>
            <a:r>
              <a:rPr sz="2000" spc="-110" dirty="0">
                <a:latin typeface="Calibri"/>
                <a:cs typeface="Calibri"/>
              </a:rPr>
              <a:t>o</a:t>
            </a:r>
            <a:r>
              <a:rPr sz="2000" spc="-14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240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t</a:t>
            </a:r>
            <a:r>
              <a:rPr sz="2000" spc="-45" dirty="0">
                <a:latin typeface="Calibri"/>
                <a:cs typeface="Calibri"/>
              </a:rPr>
              <a:t>h</a:t>
            </a:r>
            <a:r>
              <a:rPr sz="2000" spc="-50" dirty="0">
                <a:latin typeface="Calibri"/>
                <a:cs typeface="Calibri"/>
              </a:rPr>
              <a:t>a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125" dirty="0">
                <a:latin typeface="Calibri"/>
                <a:cs typeface="Calibri"/>
              </a:rPr>
              <a:t> </a:t>
            </a:r>
            <a:r>
              <a:rPr sz="2000" spc="-135" dirty="0">
                <a:latin typeface="Calibri"/>
                <a:cs typeface="Calibri"/>
              </a:rPr>
              <a:t>o</a:t>
            </a:r>
            <a:r>
              <a:rPr sz="2000" spc="-130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275" dirty="0">
                <a:latin typeface="Calibri"/>
                <a:cs typeface="Calibri"/>
              </a:rPr>
              <a:t> </a:t>
            </a:r>
            <a:r>
              <a:rPr sz="2000" spc="-60" dirty="0">
                <a:latin typeface="Calibri"/>
                <a:cs typeface="Calibri"/>
              </a:rPr>
              <a:t>ch</a:t>
            </a:r>
            <a:r>
              <a:rPr sz="2000" spc="-65" dirty="0">
                <a:latin typeface="Calibri"/>
                <a:cs typeface="Calibri"/>
              </a:rPr>
              <a:t>il</a:t>
            </a:r>
            <a:r>
              <a:rPr sz="2000" dirty="0">
                <a:latin typeface="Calibri"/>
                <a:cs typeface="Calibri"/>
              </a:rPr>
              <a:t>d  </a:t>
            </a:r>
            <a:r>
              <a:rPr sz="2000" spc="-105" dirty="0">
                <a:latin typeface="Calibri"/>
                <a:cs typeface="Calibri"/>
              </a:rPr>
              <a:t>n</a:t>
            </a:r>
            <a:r>
              <a:rPr sz="2000" spc="-110" dirty="0">
                <a:latin typeface="Calibri"/>
                <a:cs typeface="Calibri"/>
              </a:rPr>
              <a:t>o</a:t>
            </a:r>
            <a:r>
              <a:rPr sz="2000" spc="-105" dirty="0">
                <a:latin typeface="Calibri"/>
                <a:cs typeface="Calibri"/>
              </a:rPr>
              <a:t>d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250" dirty="0">
                <a:latin typeface="Calibri"/>
                <a:cs typeface="Calibri"/>
              </a:rPr>
              <a:t> </a:t>
            </a:r>
            <a:r>
              <a:rPr sz="2000" spc="-140" dirty="0">
                <a:latin typeface="Calibri"/>
                <a:cs typeface="Calibri"/>
              </a:rPr>
              <a:t>m</a:t>
            </a:r>
            <a:r>
              <a:rPr sz="2000" spc="-170" dirty="0">
                <a:latin typeface="Calibri"/>
                <a:cs typeface="Calibri"/>
              </a:rPr>
              <a:t>a</a:t>
            </a:r>
            <a:r>
              <a:rPr sz="2000" dirty="0">
                <a:latin typeface="Calibri"/>
                <a:cs typeface="Calibri"/>
              </a:rPr>
              <a:t>y</a:t>
            </a:r>
            <a:r>
              <a:rPr sz="2000" spc="-245" dirty="0">
                <a:latin typeface="Calibri"/>
                <a:cs typeface="Calibri"/>
              </a:rPr>
              <a:t> </a:t>
            </a:r>
            <a:r>
              <a:rPr sz="2000" spc="-120" dirty="0">
                <a:latin typeface="Calibri"/>
                <a:cs typeface="Calibri"/>
              </a:rPr>
              <a:t>b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240" dirty="0">
                <a:latin typeface="Calibri"/>
                <a:cs typeface="Calibri"/>
              </a:rPr>
              <a:t> </a:t>
            </a:r>
            <a:r>
              <a:rPr sz="2000" spc="-35" dirty="0">
                <a:latin typeface="Calibri"/>
                <a:cs typeface="Calibri"/>
              </a:rPr>
              <a:t>p</a:t>
            </a:r>
            <a:r>
              <a:rPr sz="2000" spc="-40" dirty="0">
                <a:latin typeface="Calibri"/>
                <a:cs typeface="Calibri"/>
              </a:rPr>
              <a:t>oi</a:t>
            </a:r>
            <a:r>
              <a:rPr sz="2000" spc="-60" dirty="0">
                <a:latin typeface="Calibri"/>
                <a:cs typeface="Calibri"/>
              </a:rPr>
              <a:t>n</a:t>
            </a:r>
            <a:r>
              <a:rPr sz="2000" spc="-40" dirty="0">
                <a:latin typeface="Calibri"/>
                <a:cs typeface="Calibri"/>
              </a:rPr>
              <a:t>ti</a:t>
            </a:r>
            <a:r>
              <a:rPr sz="2000" spc="-3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g</a:t>
            </a:r>
            <a:r>
              <a:rPr sz="2000" spc="-105" dirty="0">
                <a:latin typeface="Calibri"/>
                <a:cs typeface="Calibri"/>
              </a:rPr>
              <a:t> </a:t>
            </a:r>
            <a:r>
              <a:rPr sz="2000" spc="-40" dirty="0">
                <a:latin typeface="Calibri"/>
                <a:cs typeface="Calibri"/>
              </a:rPr>
              <a:t>a</a:t>
            </a:r>
            <a:r>
              <a:rPr sz="2000" dirty="0">
                <a:latin typeface="Calibri"/>
                <a:cs typeface="Calibri"/>
              </a:rPr>
              <a:t>t </a:t>
            </a:r>
            <a:r>
              <a:rPr sz="2000" spc="-60" dirty="0">
                <a:latin typeface="Calibri"/>
                <a:cs typeface="Calibri"/>
              </a:rPr>
              <a:t>th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114" dirty="0">
                <a:latin typeface="Calibri"/>
                <a:cs typeface="Calibri"/>
              </a:rPr>
              <a:t> </a:t>
            </a:r>
            <a:r>
              <a:rPr sz="2000" spc="-175" dirty="0">
                <a:latin typeface="Calibri"/>
                <a:cs typeface="Calibri"/>
              </a:rPr>
              <a:t>s</a:t>
            </a:r>
            <a:r>
              <a:rPr sz="2000" spc="-170" dirty="0">
                <a:latin typeface="Calibri"/>
                <a:cs typeface="Calibri"/>
              </a:rPr>
              <a:t>a</a:t>
            </a:r>
            <a:r>
              <a:rPr sz="2000" spc="-175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e  </a:t>
            </a:r>
            <a:r>
              <a:rPr sz="2000" spc="-70" dirty="0">
                <a:latin typeface="Calibri"/>
                <a:cs typeface="Calibri"/>
              </a:rPr>
              <a:t>parent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80" dirty="0">
                <a:latin typeface="Calibri"/>
                <a:cs typeface="Calibri"/>
              </a:rPr>
              <a:t>node.</a:t>
            </a:r>
            <a:endParaRPr sz="2000">
              <a:latin typeface="Calibri"/>
              <a:cs typeface="Calibri"/>
            </a:endParaRPr>
          </a:p>
          <a:p>
            <a:pPr marL="297180" indent="-285115">
              <a:lnSpc>
                <a:spcPct val="100000"/>
              </a:lnSpc>
              <a:spcBef>
                <a:spcPts val="165"/>
              </a:spcBef>
              <a:buClr>
                <a:srgbClr val="FF0000"/>
              </a:buClr>
              <a:buFont typeface="Arial MT"/>
              <a:buChar char="•"/>
              <a:tabLst>
                <a:tab pos="297180" algn="l"/>
                <a:tab pos="297815" algn="l"/>
              </a:tabLst>
            </a:pPr>
            <a:r>
              <a:rPr sz="2000" spc="-55" dirty="0">
                <a:latin typeface="Calibri"/>
                <a:cs typeface="Calibri"/>
              </a:rPr>
              <a:t>I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114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th</a:t>
            </a:r>
            <a:r>
              <a:rPr sz="2000" spc="-55" dirty="0">
                <a:latin typeface="Calibri"/>
                <a:cs typeface="Calibri"/>
              </a:rPr>
              <a:t>i</a:t>
            </a:r>
            <a:r>
              <a:rPr sz="2000" dirty="0">
                <a:latin typeface="Calibri"/>
                <a:cs typeface="Calibri"/>
              </a:rPr>
              <a:t>s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spc="-140" dirty="0">
                <a:latin typeface="Calibri"/>
                <a:cs typeface="Calibri"/>
              </a:rPr>
              <a:t>c</a:t>
            </a:r>
            <a:r>
              <a:rPr sz="2000" spc="-135" dirty="0">
                <a:latin typeface="Calibri"/>
                <a:cs typeface="Calibri"/>
              </a:rPr>
              <a:t>ase</a:t>
            </a:r>
            <a:r>
              <a:rPr sz="2000" dirty="0">
                <a:latin typeface="Calibri"/>
                <a:cs typeface="Calibri"/>
              </a:rPr>
              <a:t>,</a:t>
            </a:r>
            <a:r>
              <a:rPr sz="2000" spc="-270" dirty="0">
                <a:latin typeface="Calibri"/>
                <a:cs typeface="Calibri"/>
              </a:rPr>
              <a:t> </a:t>
            </a:r>
            <a:r>
              <a:rPr sz="2000" spc="-135" dirty="0">
                <a:latin typeface="Calibri"/>
                <a:cs typeface="Calibri"/>
              </a:rPr>
              <a:t>ea</a:t>
            </a:r>
            <a:r>
              <a:rPr sz="2000" spc="-130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h</a:t>
            </a:r>
            <a:r>
              <a:rPr sz="2000" spc="-290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‘</a:t>
            </a:r>
            <a:r>
              <a:rPr sz="2000" spc="-55" dirty="0">
                <a:latin typeface="Calibri"/>
                <a:cs typeface="Calibri"/>
              </a:rPr>
              <a:t>le</a:t>
            </a:r>
            <a:r>
              <a:rPr sz="2000" spc="-65" dirty="0">
                <a:latin typeface="Calibri"/>
                <a:cs typeface="Calibri"/>
              </a:rPr>
              <a:t>a</a:t>
            </a:r>
            <a:r>
              <a:rPr sz="2000" dirty="0">
                <a:latin typeface="Calibri"/>
                <a:cs typeface="Calibri"/>
              </a:rPr>
              <a:t>f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75" dirty="0">
                <a:latin typeface="Calibri"/>
                <a:cs typeface="Calibri"/>
              </a:rPr>
              <a:t>node</a:t>
            </a:r>
            <a:r>
              <a:rPr sz="2000" dirty="0">
                <a:latin typeface="Calibri"/>
                <a:cs typeface="Calibri"/>
              </a:rPr>
              <a:t>’</a:t>
            </a:r>
            <a:r>
              <a:rPr sz="2000" spc="-175" dirty="0">
                <a:latin typeface="Calibri"/>
                <a:cs typeface="Calibri"/>
              </a:rPr>
              <a:t> </a:t>
            </a:r>
            <a:r>
              <a:rPr sz="2000" spc="-105" dirty="0">
                <a:latin typeface="Calibri"/>
                <a:cs typeface="Calibri"/>
              </a:rPr>
              <a:t>i</a:t>
            </a:r>
            <a:r>
              <a:rPr sz="2000" dirty="0">
                <a:latin typeface="Calibri"/>
                <a:cs typeface="Calibri"/>
              </a:rPr>
              <a:t>s</a:t>
            </a:r>
            <a:r>
              <a:rPr sz="2000" spc="-1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endParaRPr sz="2000">
              <a:latin typeface="Calibri"/>
              <a:cs typeface="Calibri"/>
            </a:endParaRPr>
          </a:p>
          <a:p>
            <a:pPr marL="297180">
              <a:lnSpc>
                <a:spcPct val="100000"/>
              </a:lnSpc>
              <a:spcBef>
                <a:spcPts val="75"/>
              </a:spcBef>
            </a:pPr>
            <a:r>
              <a:rPr sz="2000" spc="-85" dirty="0">
                <a:latin typeface="Calibri"/>
                <a:cs typeface="Calibri"/>
              </a:rPr>
              <a:t>b</a:t>
            </a:r>
            <a:r>
              <a:rPr sz="2000" spc="-125" dirty="0">
                <a:latin typeface="Calibri"/>
                <a:cs typeface="Calibri"/>
              </a:rPr>
              <a:t>r</a:t>
            </a:r>
            <a:r>
              <a:rPr sz="2000" spc="-85" dirty="0">
                <a:latin typeface="Calibri"/>
                <a:cs typeface="Calibri"/>
              </a:rPr>
              <a:t>an</a:t>
            </a:r>
            <a:r>
              <a:rPr sz="2000" spc="-80" dirty="0">
                <a:latin typeface="Calibri"/>
                <a:cs typeface="Calibri"/>
              </a:rPr>
              <a:t>c</a:t>
            </a:r>
            <a:r>
              <a:rPr sz="2000" spc="-8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,</a:t>
            </a:r>
            <a:r>
              <a:rPr sz="2000" spc="-170" dirty="0">
                <a:latin typeface="Calibri"/>
                <a:cs typeface="Calibri"/>
              </a:rPr>
              <a:t> </a:t>
            </a:r>
            <a:r>
              <a:rPr sz="2000" spc="-110" dirty="0">
                <a:latin typeface="Calibri"/>
                <a:cs typeface="Calibri"/>
              </a:rPr>
              <a:t>a</a:t>
            </a:r>
            <a:r>
              <a:rPr sz="2000" spc="-10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21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wil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30" dirty="0">
                <a:latin typeface="Calibri"/>
                <a:cs typeface="Calibri"/>
              </a:rPr>
              <a:t>h</a:t>
            </a:r>
            <a:r>
              <a:rPr sz="2000" spc="-170" dirty="0">
                <a:latin typeface="Calibri"/>
                <a:cs typeface="Calibri"/>
              </a:rPr>
              <a:t>a</a:t>
            </a:r>
            <a:r>
              <a:rPr sz="2000" spc="-165" dirty="0">
                <a:latin typeface="Calibri"/>
                <a:cs typeface="Calibri"/>
              </a:rPr>
              <a:t>v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2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95" dirty="0">
                <a:latin typeface="Calibri"/>
                <a:cs typeface="Calibri"/>
              </a:rPr>
              <a:t> </a:t>
            </a:r>
            <a:r>
              <a:rPr sz="2000" spc="-105" dirty="0">
                <a:latin typeface="Calibri"/>
                <a:cs typeface="Calibri"/>
              </a:rPr>
              <a:t>n</a:t>
            </a:r>
            <a:r>
              <a:rPr sz="2000" spc="-110" dirty="0">
                <a:latin typeface="Calibri"/>
                <a:cs typeface="Calibri"/>
              </a:rPr>
              <a:t>a</a:t>
            </a:r>
            <a:r>
              <a:rPr sz="2000" spc="-114" dirty="0">
                <a:latin typeface="Calibri"/>
                <a:cs typeface="Calibri"/>
              </a:rPr>
              <a:t>m</a:t>
            </a:r>
            <a:r>
              <a:rPr sz="2000" spc="-11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429511"/>
            <a:ext cx="2537460" cy="276758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5038" y="324738"/>
            <a:ext cx="53117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Current</a:t>
            </a:r>
            <a:r>
              <a:rPr spc="30" dirty="0"/>
              <a:t> </a:t>
            </a:r>
            <a:r>
              <a:rPr spc="-5" dirty="0"/>
              <a:t>branch/checked</a:t>
            </a:r>
            <a:r>
              <a:rPr spc="25" dirty="0"/>
              <a:t> </a:t>
            </a:r>
            <a:r>
              <a:rPr spc="-5" dirty="0"/>
              <a:t>out</a:t>
            </a:r>
            <a:r>
              <a:rPr dirty="0"/>
              <a:t> </a:t>
            </a:r>
            <a:r>
              <a:rPr spc="-5" dirty="0"/>
              <a:t>branch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17002" y="4756505"/>
            <a:ext cx="6826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888888"/>
                </a:solidFill>
                <a:latin typeface="Calibri"/>
                <a:cs typeface="Calibri"/>
              </a:rPr>
              <a:t>25</a:t>
            </a:r>
            <a:r>
              <a:rPr sz="1800" spc="-4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888888"/>
                </a:solidFill>
                <a:latin typeface="Calibri"/>
                <a:cs typeface="Calibri"/>
              </a:rPr>
              <a:t>/</a:t>
            </a:r>
            <a:r>
              <a:rPr sz="1800" spc="-3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888888"/>
                </a:solidFill>
                <a:latin typeface="Calibri"/>
                <a:cs typeface="Calibri"/>
              </a:rPr>
              <a:t>52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46346" y="1636852"/>
            <a:ext cx="3324225" cy="1925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lr>
                <a:srgbClr val="FF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80" dirty="0">
                <a:latin typeface="Calibri"/>
                <a:cs typeface="Calibri"/>
              </a:rPr>
              <a:t>T</a:t>
            </a:r>
            <a:r>
              <a:rPr sz="2000" spc="-75" dirty="0">
                <a:latin typeface="Calibri"/>
                <a:cs typeface="Calibri"/>
              </a:rPr>
              <a:t>he</a:t>
            </a:r>
            <a:r>
              <a:rPr sz="2000" spc="-10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160" dirty="0">
                <a:latin typeface="Calibri"/>
                <a:cs typeface="Calibri"/>
              </a:rPr>
              <a:t> </a:t>
            </a:r>
            <a:r>
              <a:rPr sz="2000" spc="-105" dirty="0">
                <a:latin typeface="Calibri"/>
                <a:cs typeface="Calibri"/>
              </a:rPr>
              <a:t>i</a:t>
            </a:r>
            <a:r>
              <a:rPr sz="2000" dirty="0">
                <a:latin typeface="Calibri"/>
                <a:cs typeface="Calibri"/>
              </a:rPr>
              <a:t>s</a:t>
            </a:r>
            <a:r>
              <a:rPr sz="2000" spc="-190" dirty="0">
                <a:latin typeface="Calibri"/>
                <a:cs typeface="Calibri"/>
              </a:rPr>
              <a:t> </a:t>
            </a:r>
            <a:r>
              <a:rPr sz="2000" spc="175" dirty="0">
                <a:latin typeface="Calibri"/>
                <a:cs typeface="Calibri"/>
              </a:rPr>
              <a:t>a</a:t>
            </a:r>
            <a:r>
              <a:rPr sz="2000" spc="-50" dirty="0">
                <a:latin typeface="Calibri"/>
                <a:cs typeface="Calibri"/>
              </a:rPr>
              <a:t>n</a:t>
            </a:r>
            <a:r>
              <a:rPr sz="2000" spc="-55" dirty="0">
                <a:latin typeface="Calibri"/>
                <a:cs typeface="Calibri"/>
              </a:rPr>
              <a:t>o</a:t>
            </a:r>
            <a:r>
              <a:rPr sz="2000" spc="-50" dirty="0">
                <a:latin typeface="Calibri"/>
                <a:cs typeface="Calibri"/>
              </a:rPr>
              <a:t>t</a:t>
            </a:r>
            <a:r>
              <a:rPr sz="2000" spc="-55" dirty="0">
                <a:latin typeface="Calibri"/>
                <a:cs typeface="Calibri"/>
              </a:rPr>
              <a:t>io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spc="-40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f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290" dirty="0">
                <a:latin typeface="Calibri"/>
                <a:cs typeface="Calibri"/>
              </a:rPr>
              <a:t> </a:t>
            </a:r>
            <a:r>
              <a:rPr sz="2000" spc="-130" dirty="0">
                <a:latin typeface="Calibri"/>
                <a:cs typeface="Calibri"/>
              </a:rPr>
              <a:t>‘</a:t>
            </a:r>
            <a:r>
              <a:rPr sz="2000" spc="-35" dirty="0">
                <a:latin typeface="Calibri"/>
                <a:cs typeface="Calibri"/>
              </a:rPr>
              <a:t>cu</a:t>
            </a:r>
            <a:r>
              <a:rPr sz="2000" spc="-40" dirty="0">
                <a:latin typeface="Calibri"/>
                <a:cs typeface="Calibri"/>
              </a:rPr>
              <a:t>r</a:t>
            </a:r>
            <a:r>
              <a:rPr sz="2000" spc="-65" dirty="0">
                <a:latin typeface="Calibri"/>
                <a:cs typeface="Calibri"/>
              </a:rPr>
              <a:t>r</a:t>
            </a:r>
            <a:r>
              <a:rPr sz="2000" spc="-40" dirty="0">
                <a:latin typeface="Calibri"/>
                <a:cs typeface="Calibri"/>
              </a:rPr>
              <a:t>e</a:t>
            </a:r>
            <a:r>
              <a:rPr sz="2000" spc="-60" dirty="0">
                <a:latin typeface="Calibri"/>
                <a:cs typeface="Calibri"/>
              </a:rPr>
              <a:t>n</a:t>
            </a:r>
            <a:r>
              <a:rPr sz="2000" spc="-40" dirty="0">
                <a:latin typeface="Calibri"/>
                <a:cs typeface="Calibri"/>
              </a:rPr>
              <a:t>t</a:t>
            </a:r>
            <a:r>
              <a:rPr sz="2000" spc="-45" dirty="0">
                <a:latin typeface="Calibri"/>
                <a:cs typeface="Calibri"/>
              </a:rPr>
              <a:t>l</a:t>
            </a:r>
            <a:r>
              <a:rPr sz="2000" dirty="0">
                <a:latin typeface="Calibri"/>
                <a:cs typeface="Calibri"/>
              </a:rPr>
              <a:t>y</a:t>
            </a:r>
            <a:endParaRPr sz="20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75"/>
              </a:spcBef>
            </a:pPr>
            <a:r>
              <a:rPr sz="2000" spc="-130" dirty="0">
                <a:latin typeface="Calibri"/>
                <a:cs typeface="Calibri"/>
              </a:rPr>
              <a:t>ch</a:t>
            </a:r>
            <a:r>
              <a:rPr sz="2000" spc="-135" dirty="0">
                <a:latin typeface="Calibri"/>
                <a:cs typeface="Calibri"/>
              </a:rPr>
              <a:t>e</a:t>
            </a:r>
            <a:r>
              <a:rPr sz="2000" spc="-130" dirty="0">
                <a:latin typeface="Calibri"/>
                <a:cs typeface="Calibri"/>
              </a:rPr>
              <a:t>c</a:t>
            </a:r>
            <a:r>
              <a:rPr sz="2000" spc="-195" dirty="0">
                <a:latin typeface="Calibri"/>
                <a:cs typeface="Calibri"/>
              </a:rPr>
              <a:t>k</a:t>
            </a:r>
            <a:r>
              <a:rPr sz="2000" spc="-135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229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ou</a:t>
            </a:r>
            <a:r>
              <a:rPr sz="2000" spc="7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’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85" dirty="0">
                <a:latin typeface="Calibri"/>
                <a:cs typeface="Calibri"/>
              </a:rPr>
              <a:t>b</a:t>
            </a:r>
            <a:r>
              <a:rPr sz="2000" spc="-125" dirty="0">
                <a:latin typeface="Calibri"/>
                <a:cs typeface="Calibri"/>
              </a:rPr>
              <a:t>r</a:t>
            </a:r>
            <a:r>
              <a:rPr sz="2000" spc="-85" dirty="0">
                <a:latin typeface="Calibri"/>
                <a:cs typeface="Calibri"/>
              </a:rPr>
              <a:t>an</a:t>
            </a:r>
            <a:r>
              <a:rPr sz="2000" spc="-80" dirty="0">
                <a:latin typeface="Calibri"/>
                <a:cs typeface="Calibri"/>
              </a:rPr>
              <a:t>c</a:t>
            </a:r>
            <a:r>
              <a:rPr sz="2000" spc="-8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355600" marR="161290" indent="-342900">
              <a:lnSpc>
                <a:spcPct val="103000"/>
              </a:lnSpc>
              <a:spcBef>
                <a:spcPts val="95"/>
              </a:spcBef>
              <a:buClr>
                <a:srgbClr val="FF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5" dirty="0">
                <a:latin typeface="Calibri"/>
                <a:cs typeface="Calibri"/>
              </a:rPr>
              <a:t>T</a:t>
            </a:r>
            <a:r>
              <a:rPr sz="2000" spc="-45" dirty="0">
                <a:latin typeface="Calibri"/>
                <a:cs typeface="Calibri"/>
              </a:rPr>
              <a:t>h</a:t>
            </a:r>
            <a:r>
              <a:rPr sz="2000" spc="-55" dirty="0">
                <a:latin typeface="Calibri"/>
                <a:cs typeface="Calibri"/>
              </a:rPr>
              <a:t>i</a:t>
            </a:r>
            <a:r>
              <a:rPr sz="2000" dirty="0">
                <a:latin typeface="Calibri"/>
                <a:cs typeface="Calibri"/>
              </a:rPr>
              <a:t>s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100" dirty="0">
                <a:latin typeface="Calibri"/>
                <a:cs typeface="Calibri"/>
              </a:rPr>
              <a:t>i</a:t>
            </a:r>
            <a:r>
              <a:rPr sz="2000" dirty="0">
                <a:latin typeface="Calibri"/>
                <a:cs typeface="Calibri"/>
              </a:rPr>
              <a:t>s</a:t>
            </a:r>
            <a:r>
              <a:rPr sz="2000" spc="-195" dirty="0">
                <a:latin typeface="Calibri"/>
                <a:cs typeface="Calibri"/>
              </a:rPr>
              <a:t> </a:t>
            </a:r>
            <a:r>
              <a:rPr sz="2000" spc="-95" dirty="0">
                <a:latin typeface="Calibri"/>
                <a:cs typeface="Calibri"/>
              </a:rPr>
              <a:t>d</a:t>
            </a:r>
            <a:r>
              <a:rPr sz="2000" spc="-100" dirty="0">
                <a:latin typeface="Calibri"/>
                <a:cs typeface="Calibri"/>
              </a:rPr>
              <a:t>e</a:t>
            </a:r>
            <a:r>
              <a:rPr sz="2000" spc="-95" dirty="0">
                <a:latin typeface="Calibri"/>
                <a:cs typeface="Calibri"/>
              </a:rPr>
              <a:t>n</a:t>
            </a:r>
            <a:r>
              <a:rPr sz="2000" spc="-100" dirty="0">
                <a:latin typeface="Calibri"/>
                <a:cs typeface="Calibri"/>
              </a:rPr>
              <a:t>o</a:t>
            </a:r>
            <a:r>
              <a:rPr sz="2000" spc="-125" dirty="0">
                <a:latin typeface="Calibri"/>
                <a:cs typeface="Calibri"/>
              </a:rPr>
              <a:t>t</a:t>
            </a:r>
            <a:r>
              <a:rPr sz="2000" spc="-100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210" dirty="0">
                <a:latin typeface="Calibri"/>
                <a:cs typeface="Calibri"/>
              </a:rPr>
              <a:t> </a:t>
            </a:r>
            <a:r>
              <a:rPr sz="2000" spc="-120" dirty="0">
                <a:latin typeface="Calibri"/>
                <a:cs typeface="Calibri"/>
              </a:rPr>
              <a:t>b</a:t>
            </a:r>
            <a:r>
              <a:rPr sz="2000" dirty="0">
                <a:latin typeface="Calibri"/>
                <a:cs typeface="Calibri"/>
              </a:rPr>
              <a:t>y</a:t>
            </a:r>
            <a:r>
              <a:rPr sz="2000" spc="-2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275" dirty="0">
                <a:latin typeface="Calibri"/>
                <a:cs typeface="Calibri"/>
              </a:rPr>
              <a:t> </a:t>
            </a:r>
            <a:r>
              <a:rPr sz="2000" spc="-105" dirty="0">
                <a:latin typeface="Calibri"/>
                <a:cs typeface="Calibri"/>
              </a:rPr>
              <a:t>s</a:t>
            </a:r>
            <a:r>
              <a:rPr sz="2000" spc="-95" dirty="0">
                <a:latin typeface="Calibri"/>
                <a:cs typeface="Calibri"/>
              </a:rPr>
              <a:t>p</a:t>
            </a:r>
            <a:r>
              <a:rPr sz="2000" spc="-100" dirty="0">
                <a:latin typeface="Calibri"/>
                <a:cs typeface="Calibri"/>
              </a:rPr>
              <a:t>e</a:t>
            </a:r>
            <a:r>
              <a:rPr sz="2000" spc="-95" dirty="0">
                <a:latin typeface="Calibri"/>
                <a:cs typeface="Calibri"/>
              </a:rPr>
              <a:t>c</a:t>
            </a:r>
            <a:r>
              <a:rPr sz="2000" spc="-100" dirty="0">
                <a:latin typeface="Calibri"/>
                <a:cs typeface="Calibri"/>
              </a:rPr>
              <a:t>ia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195" dirty="0">
                <a:latin typeface="Calibri"/>
                <a:cs typeface="Calibri"/>
              </a:rPr>
              <a:t> </a:t>
            </a:r>
            <a:r>
              <a:rPr sz="2000" spc="-80" dirty="0">
                <a:latin typeface="Calibri"/>
                <a:cs typeface="Calibri"/>
              </a:rPr>
              <a:t>r</a:t>
            </a:r>
            <a:r>
              <a:rPr sz="2000" spc="-65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f  </a:t>
            </a:r>
            <a:r>
              <a:rPr sz="2000" spc="-75" dirty="0">
                <a:latin typeface="Calibri"/>
                <a:cs typeface="Calibri"/>
              </a:rPr>
              <a:t>called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HEAD.</a:t>
            </a:r>
            <a:endParaRPr sz="2000">
              <a:latin typeface="Calibri"/>
              <a:cs typeface="Calibri"/>
            </a:endParaRPr>
          </a:p>
          <a:p>
            <a:pPr marL="355600" marR="8255" indent="-342900">
              <a:lnSpc>
                <a:spcPct val="103000"/>
              </a:lnSpc>
              <a:spcBef>
                <a:spcPts val="100"/>
              </a:spcBef>
              <a:buClr>
                <a:srgbClr val="FF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75" dirty="0">
                <a:latin typeface="Calibri"/>
                <a:cs typeface="Calibri"/>
              </a:rPr>
              <a:t>H</a:t>
            </a:r>
            <a:r>
              <a:rPr sz="2000" spc="-95" dirty="0">
                <a:latin typeface="Calibri"/>
                <a:cs typeface="Calibri"/>
              </a:rPr>
              <a:t>E</a:t>
            </a:r>
            <a:r>
              <a:rPr sz="2000" spc="-70" dirty="0">
                <a:latin typeface="Calibri"/>
                <a:cs typeface="Calibri"/>
              </a:rPr>
              <a:t>A</a:t>
            </a:r>
            <a:r>
              <a:rPr sz="2000" dirty="0">
                <a:latin typeface="Calibri"/>
                <a:cs typeface="Calibri"/>
              </a:rPr>
              <a:t>D</a:t>
            </a:r>
            <a:r>
              <a:rPr sz="2000" spc="-140" dirty="0">
                <a:latin typeface="Calibri"/>
                <a:cs typeface="Calibri"/>
              </a:rPr>
              <a:t> </a:t>
            </a:r>
            <a:r>
              <a:rPr sz="2000" spc="-100" dirty="0">
                <a:latin typeface="Calibri"/>
                <a:cs typeface="Calibri"/>
              </a:rPr>
              <a:t>i</a:t>
            </a:r>
            <a:r>
              <a:rPr sz="2000" dirty="0">
                <a:latin typeface="Calibri"/>
                <a:cs typeface="Calibri"/>
              </a:rPr>
              <a:t>s</a:t>
            </a:r>
            <a:r>
              <a:rPr sz="2000" spc="-180" dirty="0">
                <a:latin typeface="Calibri"/>
                <a:cs typeface="Calibri"/>
              </a:rPr>
              <a:t> </a:t>
            </a:r>
            <a:r>
              <a:rPr sz="2000" spc="165" dirty="0">
                <a:latin typeface="Calibri"/>
                <a:cs typeface="Calibri"/>
              </a:rPr>
              <a:t>a</a:t>
            </a:r>
            <a:r>
              <a:rPr sz="2000" spc="-5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y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-10" dirty="0">
                <a:latin typeface="Calibri"/>
                <a:cs typeface="Calibri"/>
              </a:rPr>
              <a:t>b</a:t>
            </a:r>
            <a:r>
              <a:rPr sz="2000" spc="-15" dirty="0">
                <a:latin typeface="Calibri"/>
                <a:cs typeface="Calibri"/>
              </a:rPr>
              <a:t>oli</a:t>
            </a:r>
            <a:r>
              <a:rPr sz="2000" dirty="0">
                <a:latin typeface="Calibri"/>
                <a:cs typeface="Calibri"/>
              </a:rPr>
              <a:t>c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80" dirty="0">
                <a:latin typeface="Calibri"/>
                <a:cs typeface="Calibri"/>
              </a:rPr>
              <a:t>r</a:t>
            </a:r>
            <a:r>
              <a:rPr sz="2000" spc="-65" dirty="0">
                <a:latin typeface="Calibri"/>
                <a:cs typeface="Calibri"/>
              </a:rPr>
              <a:t>e</a:t>
            </a:r>
            <a:r>
              <a:rPr sz="2000" spc="-170" dirty="0">
                <a:latin typeface="Calibri"/>
                <a:cs typeface="Calibri"/>
              </a:rPr>
              <a:t>f</a:t>
            </a:r>
            <a:r>
              <a:rPr sz="2000" dirty="0">
                <a:latin typeface="Calibri"/>
                <a:cs typeface="Calibri"/>
              </a:rPr>
              <a:t>,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spc="-80" dirty="0">
                <a:latin typeface="Calibri"/>
                <a:cs typeface="Calibri"/>
              </a:rPr>
              <a:t>w</a:t>
            </a:r>
            <a:r>
              <a:rPr sz="2000" spc="-70" dirty="0">
                <a:latin typeface="Calibri"/>
                <a:cs typeface="Calibri"/>
              </a:rPr>
              <a:t>h</a:t>
            </a:r>
            <a:r>
              <a:rPr sz="2000" spc="-80" dirty="0">
                <a:latin typeface="Calibri"/>
                <a:cs typeface="Calibri"/>
              </a:rPr>
              <a:t>i</a:t>
            </a:r>
            <a:r>
              <a:rPr sz="2000" spc="-70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h  </a:t>
            </a:r>
            <a:r>
              <a:rPr sz="2000" spc="-45" dirty="0">
                <a:latin typeface="Calibri"/>
                <a:cs typeface="Calibri"/>
              </a:rPr>
              <a:t>p</a:t>
            </a:r>
            <a:r>
              <a:rPr sz="2000" spc="-50" dirty="0">
                <a:latin typeface="Calibri"/>
                <a:cs typeface="Calibri"/>
              </a:rPr>
              <a:t>o</a:t>
            </a:r>
            <a:r>
              <a:rPr sz="2000" spc="-55" dirty="0">
                <a:latin typeface="Calibri"/>
                <a:cs typeface="Calibri"/>
              </a:rPr>
              <a:t>i</a:t>
            </a:r>
            <a:r>
              <a:rPr sz="2000" spc="-70" dirty="0">
                <a:latin typeface="Calibri"/>
                <a:cs typeface="Calibri"/>
              </a:rPr>
              <a:t>n</a:t>
            </a:r>
            <a:r>
              <a:rPr sz="2000" spc="-5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s</a:t>
            </a:r>
            <a:r>
              <a:rPr sz="2000" spc="-1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spc="-60" dirty="0">
                <a:latin typeface="Calibri"/>
                <a:cs typeface="Calibri"/>
              </a:rPr>
              <a:t>th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120" dirty="0">
                <a:latin typeface="Calibri"/>
                <a:cs typeface="Calibri"/>
              </a:rPr>
              <a:t> </a:t>
            </a:r>
            <a:r>
              <a:rPr sz="2000" spc="-130" dirty="0">
                <a:latin typeface="Calibri"/>
                <a:cs typeface="Calibri"/>
              </a:rPr>
              <a:t>‘</a:t>
            </a:r>
            <a:r>
              <a:rPr sz="2000" spc="-35" dirty="0">
                <a:latin typeface="Calibri"/>
                <a:cs typeface="Calibri"/>
              </a:rPr>
              <a:t>cu</a:t>
            </a:r>
            <a:r>
              <a:rPr sz="2000" spc="-40" dirty="0">
                <a:latin typeface="Calibri"/>
                <a:cs typeface="Calibri"/>
              </a:rPr>
              <a:t>r</a:t>
            </a:r>
            <a:r>
              <a:rPr sz="2000" spc="-65" dirty="0">
                <a:latin typeface="Calibri"/>
                <a:cs typeface="Calibri"/>
              </a:rPr>
              <a:t>r</a:t>
            </a:r>
            <a:r>
              <a:rPr sz="2000" spc="-40" dirty="0">
                <a:latin typeface="Calibri"/>
                <a:cs typeface="Calibri"/>
              </a:rPr>
              <a:t>e</a:t>
            </a:r>
            <a:r>
              <a:rPr sz="2000" spc="-60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t 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spc="-60" dirty="0">
                <a:latin typeface="Calibri"/>
                <a:cs typeface="Calibri"/>
              </a:rPr>
              <a:t>b</a:t>
            </a:r>
            <a:r>
              <a:rPr sz="2000" spc="-100" dirty="0">
                <a:latin typeface="Calibri"/>
                <a:cs typeface="Calibri"/>
              </a:rPr>
              <a:t>r</a:t>
            </a:r>
            <a:r>
              <a:rPr sz="2000" spc="-65" dirty="0">
                <a:latin typeface="Calibri"/>
                <a:cs typeface="Calibri"/>
              </a:rPr>
              <a:t>a</a:t>
            </a:r>
            <a:r>
              <a:rPr sz="2000" spc="-60" dirty="0">
                <a:latin typeface="Calibri"/>
                <a:cs typeface="Calibri"/>
              </a:rPr>
              <a:t>nch</a:t>
            </a:r>
            <a:r>
              <a:rPr sz="2000" spc="-250" dirty="0">
                <a:latin typeface="Calibri"/>
                <a:cs typeface="Calibri"/>
              </a:rPr>
              <a:t>’</a:t>
            </a:r>
            <a:r>
              <a:rPr sz="2000" dirty="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200911"/>
            <a:ext cx="2537460" cy="329641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9312" y="462534"/>
            <a:ext cx="59855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0" dirty="0"/>
              <a:t>S</a:t>
            </a:r>
            <a:r>
              <a:rPr spc="-95" dirty="0"/>
              <a:t>o</a:t>
            </a:r>
            <a:r>
              <a:rPr spc="-5" dirty="0"/>
              <a:t>,</a:t>
            </a:r>
            <a:r>
              <a:rPr spc="-160" dirty="0"/>
              <a:t> </a:t>
            </a:r>
            <a:r>
              <a:rPr spc="-25" dirty="0"/>
              <a:t>w</a:t>
            </a:r>
            <a:r>
              <a:rPr spc="-30" dirty="0"/>
              <a:t>ha</a:t>
            </a:r>
            <a:r>
              <a:rPr spc="-5" dirty="0"/>
              <a:t>t</a:t>
            </a:r>
            <a:r>
              <a:rPr spc="-20" dirty="0"/>
              <a:t> </a:t>
            </a:r>
            <a:r>
              <a:rPr dirty="0"/>
              <a:t>d</a:t>
            </a:r>
            <a:r>
              <a:rPr spc="-5" dirty="0"/>
              <a:t>o</a:t>
            </a:r>
            <a:r>
              <a:rPr spc="10" dirty="0"/>
              <a:t>e</a:t>
            </a:r>
            <a:r>
              <a:rPr spc="-5" dirty="0"/>
              <a:t>s</a:t>
            </a:r>
            <a:r>
              <a:rPr spc="50" dirty="0"/>
              <a:t> </a:t>
            </a:r>
            <a:r>
              <a:rPr spc="-5" dirty="0"/>
              <a:t>a</a:t>
            </a:r>
            <a:r>
              <a:rPr spc="-105" dirty="0"/>
              <a:t> </a:t>
            </a:r>
            <a:r>
              <a:rPr spc="-30" dirty="0"/>
              <a:t>t</a:t>
            </a:r>
            <a:r>
              <a:rPr spc="-35" dirty="0"/>
              <a:t>y</a:t>
            </a:r>
            <a:r>
              <a:rPr spc="-30" dirty="0"/>
              <a:t>p</a:t>
            </a:r>
            <a:r>
              <a:rPr spc="-35" dirty="0"/>
              <a:t>i</a:t>
            </a:r>
            <a:r>
              <a:rPr spc="-25" dirty="0"/>
              <a:t>c</a:t>
            </a:r>
            <a:r>
              <a:rPr spc="-30" dirty="0"/>
              <a:t>a</a:t>
            </a:r>
            <a:r>
              <a:rPr spc="-5" dirty="0"/>
              <a:t>l proje</a:t>
            </a:r>
            <a:r>
              <a:rPr dirty="0"/>
              <a:t>c</a:t>
            </a:r>
            <a:r>
              <a:rPr spc="-5" dirty="0"/>
              <a:t>t</a:t>
            </a:r>
            <a:r>
              <a:rPr spc="-25" dirty="0"/>
              <a:t> </a:t>
            </a:r>
            <a:r>
              <a:rPr spc="15" dirty="0"/>
              <a:t>loo</a:t>
            </a:r>
            <a:r>
              <a:rPr spc="-5" dirty="0"/>
              <a:t>k</a:t>
            </a:r>
            <a:r>
              <a:rPr dirty="0"/>
              <a:t> </a:t>
            </a:r>
            <a:r>
              <a:rPr spc="-285" dirty="0"/>
              <a:t> </a:t>
            </a:r>
            <a:r>
              <a:rPr spc="-45" dirty="0"/>
              <a:t>li</a:t>
            </a:r>
            <a:r>
              <a:rPr spc="-40" dirty="0"/>
              <a:t>k</a:t>
            </a:r>
            <a:r>
              <a:rPr spc="-50" dirty="0"/>
              <a:t>e</a:t>
            </a:r>
            <a:r>
              <a:rPr spc="-5" dirty="0"/>
              <a:t>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89532" y="1844039"/>
            <a:ext cx="5306060" cy="1586865"/>
            <a:chOff x="1589532" y="1844039"/>
            <a:chExt cx="5306060" cy="15868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3558" y="2094498"/>
              <a:ext cx="5111526" cy="133602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589532" y="1844039"/>
              <a:ext cx="1350010" cy="1272540"/>
            </a:xfrm>
            <a:custGeom>
              <a:avLst/>
              <a:gdLst/>
              <a:ahLst/>
              <a:cxnLst/>
              <a:rect l="l" t="t" r="r" b="b"/>
              <a:pathLst>
                <a:path w="1350010" h="1272539">
                  <a:moveTo>
                    <a:pt x="1349629" y="0"/>
                  </a:moveTo>
                  <a:lnTo>
                    <a:pt x="0" y="0"/>
                  </a:lnTo>
                  <a:lnTo>
                    <a:pt x="0" y="1272286"/>
                  </a:lnTo>
                  <a:lnTo>
                    <a:pt x="1349629" y="1272286"/>
                  </a:lnTo>
                  <a:lnTo>
                    <a:pt x="1349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905000" y="3749040"/>
            <a:ext cx="4665345" cy="219710"/>
            <a:chOff x="1905000" y="3749040"/>
            <a:chExt cx="4665345" cy="219710"/>
          </a:xfrm>
        </p:grpSpPr>
        <p:sp>
          <p:nvSpPr>
            <p:cNvPr id="7" name="object 7"/>
            <p:cNvSpPr/>
            <p:nvPr/>
          </p:nvSpPr>
          <p:spPr>
            <a:xfrm>
              <a:off x="1929383" y="3848100"/>
              <a:ext cx="4591685" cy="12065"/>
            </a:xfrm>
            <a:custGeom>
              <a:avLst/>
              <a:gdLst/>
              <a:ahLst/>
              <a:cxnLst/>
              <a:rect l="l" t="t" r="r" b="b"/>
              <a:pathLst>
                <a:path w="4591684" h="12064">
                  <a:moveTo>
                    <a:pt x="0" y="0"/>
                  </a:moveTo>
                  <a:lnTo>
                    <a:pt x="4591177" y="11684"/>
                  </a:lnTo>
                </a:path>
              </a:pathLst>
            </a:custGeom>
            <a:ln w="48768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50508" y="3749040"/>
              <a:ext cx="219456" cy="21945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352927" y="4081678"/>
            <a:ext cx="1808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solidFill>
                  <a:srgbClr val="414141"/>
                </a:solidFill>
                <a:latin typeface="Calibri"/>
                <a:cs typeface="Calibri"/>
              </a:rPr>
              <a:t>T</a:t>
            </a:r>
            <a:r>
              <a:rPr sz="1800" spc="-45" dirty="0">
                <a:solidFill>
                  <a:srgbClr val="414141"/>
                </a:solidFill>
                <a:latin typeface="Calibri"/>
                <a:cs typeface="Calibri"/>
              </a:rPr>
              <a:t>i</a:t>
            </a:r>
            <a:r>
              <a:rPr sz="1800" spc="-35" dirty="0">
                <a:solidFill>
                  <a:srgbClr val="414141"/>
                </a:solidFill>
                <a:latin typeface="Calibri"/>
                <a:cs typeface="Calibri"/>
              </a:rPr>
              <a:t>m</a:t>
            </a:r>
            <a:r>
              <a:rPr sz="1800" dirty="0">
                <a:solidFill>
                  <a:srgbClr val="414141"/>
                </a:solidFill>
                <a:latin typeface="Calibri"/>
                <a:cs typeface="Calibri"/>
              </a:rPr>
              <a:t>e</a:t>
            </a:r>
            <a:r>
              <a:rPr sz="1800" spc="-8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14141"/>
                </a:solidFill>
                <a:latin typeface="Calibri"/>
                <a:cs typeface="Calibri"/>
              </a:rPr>
              <a:t>g</a:t>
            </a:r>
            <a:r>
              <a:rPr sz="1800" spc="10" dirty="0">
                <a:solidFill>
                  <a:srgbClr val="414141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414141"/>
                </a:solidFill>
                <a:latin typeface="Calibri"/>
                <a:cs typeface="Calibri"/>
              </a:rPr>
              <a:t>i</a:t>
            </a:r>
            <a:r>
              <a:rPr sz="1800" spc="10" dirty="0">
                <a:solidFill>
                  <a:srgbClr val="414141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414141"/>
                </a:solidFill>
                <a:latin typeface="Calibri"/>
                <a:cs typeface="Calibri"/>
              </a:rPr>
              <a:t>g</a:t>
            </a:r>
            <a:r>
              <a:rPr sz="1800" spc="5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414141"/>
                </a:solidFill>
                <a:latin typeface="Calibri"/>
                <a:cs typeface="Calibri"/>
              </a:rPr>
              <a:t>f</a:t>
            </a:r>
            <a:r>
              <a:rPr sz="1800" spc="-15" dirty="0">
                <a:solidFill>
                  <a:srgbClr val="414141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414141"/>
                </a:solidFill>
                <a:latin typeface="Calibri"/>
                <a:cs typeface="Calibri"/>
              </a:rPr>
              <a:t>r</a:t>
            </a:r>
            <a:r>
              <a:rPr sz="1800" spc="-45" dirty="0">
                <a:solidFill>
                  <a:srgbClr val="414141"/>
                </a:solidFill>
                <a:latin typeface="Calibri"/>
                <a:cs typeface="Calibri"/>
              </a:rPr>
              <a:t>w</a:t>
            </a:r>
            <a:r>
              <a:rPr sz="1800" spc="-15" dirty="0">
                <a:solidFill>
                  <a:srgbClr val="414141"/>
                </a:solidFill>
                <a:latin typeface="Calibri"/>
                <a:cs typeface="Calibri"/>
              </a:rPr>
              <a:t>a</a:t>
            </a:r>
            <a:r>
              <a:rPr sz="1800" spc="-40" dirty="0">
                <a:solidFill>
                  <a:srgbClr val="414141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414141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22044" y="1218438"/>
            <a:ext cx="5030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1F1F1F"/>
                </a:solidFill>
                <a:latin typeface="Calibri"/>
                <a:cs typeface="Calibri"/>
              </a:rPr>
              <a:t>A</a:t>
            </a:r>
            <a:r>
              <a:rPr sz="1800" spc="-10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1F1F"/>
                </a:solidFill>
                <a:latin typeface="Calibri"/>
                <a:cs typeface="Calibri"/>
              </a:rPr>
              <a:t>b</a:t>
            </a:r>
            <a:r>
              <a:rPr sz="1800" dirty="0">
                <a:solidFill>
                  <a:srgbClr val="1F1F1F"/>
                </a:solidFill>
                <a:latin typeface="Calibri"/>
                <a:cs typeface="Calibri"/>
              </a:rPr>
              <a:t>u</a:t>
            </a:r>
            <a:r>
              <a:rPr sz="1800" spc="-5" dirty="0">
                <a:solidFill>
                  <a:srgbClr val="1F1F1F"/>
                </a:solidFill>
                <a:latin typeface="Calibri"/>
                <a:cs typeface="Calibri"/>
              </a:rPr>
              <a:t>nc</a:t>
            </a:r>
            <a:r>
              <a:rPr sz="1800" dirty="0">
                <a:solidFill>
                  <a:srgbClr val="1F1F1F"/>
                </a:solidFill>
                <a:latin typeface="Calibri"/>
                <a:cs typeface="Calibri"/>
              </a:rPr>
              <a:t>h</a:t>
            </a:r>
            <a:r>
              <a:rPr sz="1800" spc="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800" spc="20" dirty="0">
                <a:solidFill>
                  <a:srgbClr val="1F1F1F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1F1F1F"/>
                </a:solidFill>
                <a:latin typeface="Calibri"/>
                <a:cs typeface="Calibri"/>
              </a:rPr>
              <a:t>f</a:t>
            </a:r>
            <a:r>
              <a:rPr sz="1800" spc="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800" spc="-65" dirty="0">
                <a:solidFill>
                  <a:srgbClr val="1F1F1F"/>
                </a:solidFill>
                <a:latin typeface="Calibri"/>
                <a:cs typeface="Calibri"/>
              </a:rPr>
              <a:t>c</a:t>
            </a:r>
            <a:r>
              <a:rPr sz="1800" spc="-50" dirty="0">
                <a:solidFill>
                  <a:srgbClr val="1F1F1F"/>
                </a:solidFill>
                <a:latin typeface="Calibri"/>
                <a:cs typeface="Calibri"/>
              </a:rPr>
              <a:t>omm</a:t>
            </a:r>
            <a:r>
              <a:rPr sz="1800" spc="-55" dirty="0">
                <a:solidFill>
                  <a:srgbClr val="1F1F1F"/>
                </a:solidFill>
                <a:latin typeface="Calibri"/>
                <a:cs typeface="Calibri"/>
              </a:rPr>
              <a:t>it</a:t>
            </a:r>
            <a:r>
              <a:rPr sz="1800" dirty="0">
                <a:solidFill>
                  <a:srgbClr val="1F1F1F"/>
                </a:solidFill>
                <a:latin typeface="Calibri"/>
                <a:cs typeface="Calibri"/>
              </a:rPr>
              <a:t>s</a:t>
            </a:r>
            <a:r>
              <a:rPr sz="1800" spc="-6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1F1F"/>
                </a:solidFill>
                <a:latin typeface="Calibri"/>
                <a:cs typeface="Calibri"/>
              </a:rPr>
              <a:t>lin</a:t>
            </a:r>
            <a:r>
              <a:rPr sz="1800" spc="-65" dirty="0">
                <a:solidFill>
                  <a:srgbClr val="1F1F1F"/>
                </a:solidFill>
                <a:latin typeface="Calibri"/>
                <a:cs typeface="Calibri"/>
              </a:rPr>
              <a:t>k</a:t>
            </a:r>
            <a:r>
              <a:rPr sz="1800" dirty="0">
                <a:solidFill>
                  <a:srgbClr val="1F1F1F"/>
                </a:solidFill>
                <a:latin typeface="Calibri"/>
                <a:cs typeface="Calibri"/>
              </a:rPr>
              <a:t>ed </a:t>
            </a:r>
            <a:r>
              <a:rPr sz="1800" spc="6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1F1F1F"/>
                </a:solidFill>
                <a:latin typeface="Calibri"/>
                <a:cs typeface="Calibri"/>
              </a:rPr>
              <a:t>t</a:t>
            </a:r>
            <a:r>
              <a:rPr sz="1800" spc="20" dirty="0">
                <a:solidFill>
                  <a:srgbClr val="1F1F1F"/>
                </a:solidFill>
                <a:latin typeface="Calibri"/>
                <a:cs typeface="Calibri"/>
              </a:rPr>
              <a:t>o</a:t>
            </a:r>
            <a:r>
              <a:rPr sz="1800" spc="10" dirty="0">
                <a:solidFill>
                  <a:srgbClr val="1F1F1F"/>
                </a:solidFill>
                <a:latin typeface="Calibri"/>
                <a:cs typeface="Calibri"/>
              </a:rPr>
              <a:t>g</a:t>
            </a:r>
            <a:r>
              <a:rPr sz="1800" spc="15" dirty="0">
                <a:solidFill>
                  <a:srgbClr val="1F1F1F"/>
                </a:solidFill>
                <a:latin typeface="Calibri"/>
                <a:cs typeface="Calibri"/>
              </a:rPr>
              <a:t>et</a:t>
            </a:r>
            <a:r>
              <a:rPr sz="1800" spc="20" dirty="0">
                <a:solidFill>
                  <a:srgbClr val="1F1F1F"/>
                </a:solidFill>
                <a:latin typeface="Calibri"/>
                <a:cs typeface="Calibri"/>
              </a:rPr>
              <a:t>h</a:t>
            </a:r>
            <a:r>
              <a:rPr sz="1800" spc="25" dirty="0">
                <a:solidFill>
                  <a:srgbClr val="1F1F1F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1F1F1F"/>
                </a:solidFill>
                <a:latin typeface="Calibri"/>
                <a:cs typeface="Calibri"/>
              </a:rPr>
              <a:t>r</a:t>
            </a:r>
            <a:r>
              <a:rPr sz="1800" spc="6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800" spc="-30" dirty="0">
                <a:solidFill>
                  <a:srgbClr val="1F1F1F"/>
                </a:solidFill>
                <a:latin typeface="Calibri"/>
                <a:cs typeface="Calibri"/>
              </a:rPr>
              <a:t>t</a:t>
            </a:r>
            <a:r>
              <a:rPr sz="1800" spc="-25" dirty="0">
                <a:solidFill>
                  <a:srgbClr val="1F1F1F"/>
                </a:solidFill>
                <a:latin typeface="Calibri"/>
                <a:cs typeface="Calibri"/>
              </a:rPr>
              <a:t>h</a:t>
            </a:r>
            <a:r>
              <a:rPr sz="1800" spc="-35" dirty="0">
                <a:solidFill>
                  <a:srgbClr val="1F1F1F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1F1F1F"/>
                </a:solidFill>
                <a:latin typeface="Calibri"/>
                <a:cs typeface="Calibri"/>
              </a:rPr>
              <a:t>t</a:t>
            </a:r>
            <a:r>
              <a:rPr sz="1800" spc="-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1F1F"/>
                </a:solidFill>
                <a:latin typeface="Calibri"/>
                <a:cs typeface="Calibri"/>
              </a:rPr>
              <a:t>li</a:t>
            </a:r>
            <a:r>
              <a:rPr sz="1800" spc="-10" dirty="0">
                <a:solidFill>
                  <a:srgbClr val="1F1F1F"/>
                </a:solidFill>
                <a:latin typeface="Calibri"/>
                <a:cs typeface="Calibri"/>
              </a:rPr>
              <a:t>v</a:t>
            </a:r>
            <a:r>
              <a:rPr sz="1800" dirty="0">
                <a:solidFill>
                  <a:srgbClr val="1F1F1F"/>
                </a:solidFill>
                <a:latin typeface="Calibri"/>
                <a:cs typeface="Calibri"/>
              </a:rPr>
              <a:t>e </a:t>
            </a:r>
            <a:r>
              <a:rPr sz="1800" spc="30" dirty="0">
                <a:solidFill>
                  <a:srgbClr val="1F1F1F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1F1F1F"/>
                </a:solidFill>
                <a:latin typeface="Calibri"/>
                <a:cs typeface="Calibri"/>
              </a:rPr>
              <a:t>n</a:t>
            </a:r>
            <a:r>
              <a:rPr sz="1800" spc="7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F1F1F"/>
                </a:solidFill>
                <a:latin typeface="Calibri"/>
                <a:cs typeface="Calibri"/>
              </a:rPr>
              <a:t>s</a:t>
            </a:r>
            <a:r>
              <a:rPr sz="1800" spc="-15" dirty="0">
                <a:solidFill>
                  <a:srgbClr val="1F1F1F"/>
                </a:solidFill>
                <a:latin typeface="Calibri"/>
                <a:cs typeface="Calibri"/>
              </a:rPr>
              <a:t>om</a:t>
            </a:r>
            <a:r>
              <a:rPr sz="1800" dirty="0">
                <a:solidFill>
                  <a:srgbClr val="1F1F1F"/>
                </a:solidFill>
                <a:latin typeface="Calibri"/>
                <a:cs typeface="Calibri"/>
              </a:rPr>
              <a:t>e  </a:t>
            </a:r>
            <a:r>
              <a:rPr sz="1800" spc="-40" dirty="0">
                <a:solidFill>
                  <a:srgbClr val="1F1F1F"/>
                </a:solidFill>
                <a:latin typeface="Calibri"/>
                <a:cs typeface="Calibri"/>
              </a:rPr>
              <a:t>branch,</a:t>
            </a:r>
            <a:r>
              <a:rPr sz="1800" spc="27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F1F1F"/>
                </a:solidFill>
                <a:latin typeface="Calibri"/>
                <a:cs typeface="Calibri"/>
              </a:rPr>
              <a:t>contained</a:t>
            </a:r>
            <a:r>
              <a:rPr sz="1800" spc="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F1F1F"/>
                </a:solidFill>
                <a:latin typeface="Calibri"/>
                <a:cs typeface="Calibri"/>
              </a:rPr>
              <a:t>in</a:t>
            </a:r>
            <a:r>
              <a:rPr sz="18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F1F1F"/>
                </a:solidFill>
                <a:latin typeface="Calibri"/>
                <a:cs typeface="Calibri"/>
              </a:rPr>
              <a:t>a</a:t>
            </a:r>
            <a:r>
              <a:rPr sz="1800" spc="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F1F1F"/>
                </a:solidFill>
                <a:latin typeface="Calibri"/>
                <a:cs typeface="Calibri"/>
              </a:rPr>
              <a:t>repository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6596" y="425272"/>
            <a:ext cx="2554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So</a:t>
            </a:r>
            <a:r>
              <a:rPr spc="-5" dirty="0"/>
              <a:t>,</a:t>
            </a:r>
            <a:r>
              <a:rPr spc="-229" dirty="0"/>
              <a:t> </a:t>
            </a:r>
            <a:r>
              <a:rPr spc="-25" dirty="0"/>
              <a:t>w</a:t>
            </a:r>
            <a:r>
              <a:rPr spc="-35" dirty="0"/>
              <a:t>h</a:t>
            </a:r>
            <a:r>
              <a:rPr spc="-30" dirty="0"/>
              <a:t>a</a:t>
            </a:r>
            <a:r>
              <a:rPr spc="-5" dirty="0"/>
              <a:t>t</a:t>
            </a:r>
            <a:r>
              <a:rPr spc="-45" dirty="0"/>
              <a:t> </a:t>
            </a:r>
            <a:r>
              <a:rPr spc="-95" dirty="0"/>
              <a:t>i</a:t>
            </a:r>
            <a:r>
              <a:rPr spc="-5" dirty="0"/>
              <a:t>s</a:t>
            </a:r>
            <a:r>
              <a:rPr spc="85" dirty="0"/>
              <a:t> </a:t>
            </a:r>
            <a:r>
              <a:rPr spc="-155" dirty="0">
                <a:solidFill>
                  <a:srgbClr val="0000FF"/>
                </a:solidFill>
              </a:rPr>
              <a:t>H</a:t>
            </a:r>
            <a:r>
              <a:rPr spc="-150" dirty="0">
                <a:solidFill>
                  <a:srgbClr val="0000FF"/>
                </a:solidFill>
              </a:rPr>
              <a:t>E</a:t>
            </a:r>
            <a:r>
              <a:rPr spc="-155" dirty="0">
                <a:solidFill>
                  <a:srgbClr val="0000FF"/>
                </a:solidFill>
              </a:rPr>
              <a:t>A</a:t>
            </a:r>
            <a:r>
              <a:rPr spc="-145" dirty="0">
                <a:solidFill>
                  <a:srgbClr val="0000FF"/>
                </a:solidFill>
              </a:rPr>
              <a:t>D</a:t>
            </a:r>
            <a:r>
              <a:rPr spc="-5" dirty="0"/>
              <a:t>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41932" y="2450592"/>
            <a:ext cx="5306060" cy="1586865"/>
            <a:chOff x="1741932" y="2450592"/>
            <a:chExt cx="5306060" cy="15868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35958" y="2701050"/>
              <a:ext cx="5111526" cy="133602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741932" y="2450592"/>
              <a:ext cx="1350010" cy="1272540"/>
            </a:xfrm>
            <a:custGeom>
              <a:avLst/>
              <a:gdLst/>
              <a:ahLst/>
              <a:cxnLst/>
              <a:rect l="l" t="t" r="r" b="b"/>
              <a:pathLst>
                <a:path w="1350010" h="1272539">
                  <a:moveTo>
                    <a:pt x="1349629" y="0"/>
                  </a:moveTo>
                  <a:lnTo>
                    <a:pt x="0" y="0"/>
                  </a:lnTo>
                  <a:lnTo>
                    <a:pt x="0" y="1272286"/>
                  </a:lnTo>
                  <a:lnTo>
                    <a:pt x="1349629" y="1272286"/>
                  </a:lnTo>
                  <a:lnTo>
                    <a:pt x="1349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2069592" y="4355591"/>
            <a:ext cx="4665345" cy="219710"/>
            <a:chOff x="2069592" y="4355591"/>
            <a:chExt cx="4665345" cy="219710"/>
          </a:xfrm>
        </p:grpSpPr>
        <p:sp>
          <p:nvSpPr>
            <p:cNvPr id="7" name="object 7"/>
            <p:cNvSpPr/>
            <p:nvPr/>
          </p:nvSpPr>
          <p:spPr>
            <a:xfrm>
              <a:off x="2093976" y="4454651"/>
              <a:ext cx="4591685" cy="10795"/>
            </a:xfrm>
            <a:custGeom>
              <a:avLst/>
              <a:gdLst/>
              <a:ahLst/>
              <a:cxnLst/>
              <a:rect l="l" t="t" r="r" b="b"/>
              <a:pathLst>
                <a:path w="4591684" h="10795">
                  <a:moveTo>
                    <a:pt x="0" y="0"/>
                  </a:moveTo>
                  <a:lnTo>
                    <a:pt x="4591177" y="10261"/>
                  </a:lnTo>
                </a:path>
              </a:pathLst>
            </a:custGeom>
            <a:ln w="48768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15100" y="4355591"/>
              <a:ext cx="219455" cy="21945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429127" y="4691583"/>
            <a:ext cx="1808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solidFill>
                  <a:srgbClr val="414141"/>
                </a:solidFill>
                <a:latin typeface="Calibri"/>
                <a:cs typeface="Calibri"/>
              </a:rPr>
              <a:t>T</a:t>
            </a:r>
            <a:r>
              <a:rPr sz="1800" spc="-45" dirty="0">
                <a:solidFill>
                  <a:srgbClr val="414141"/>
                </a:solidFill>
                <a:latin typeface="Calibri"/>
                <a:cs typeface="Calibri"/>
              </a:rPr>
              <a:t>i</a:t>
            </a:r>
            <a:r>
              <a:rPr sz="1800" spc="-35" dirty="0">
                <a:solidFill>
                  <a:srgbClr val="414141"/>
                </a:solidFill>
                <a:latin typeface="Calibri"/>
                <a:cs typeface="Calibri"/>
              </a:rPr>
              <a:t>m</a:t>
            </a:r>
            <a:r>
              <a:rPr sz="1800" dirty="0">
                <a:solidFill>
                  <a:srgbClr val="414141"/>
                </a:solidFill>
                <a:latin typeface="Calibri"/>
                <a:cs typeface="Calibri"/>
              </a:rPr>
              <a:t>e</a:t>
            </a:r>
            <a:r>
              <a:rPr sz="1800" spc="-8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14141"/>
                </a:solidFill>
                <a:latin typeface="Calibri"/>
                <a:cs typeface="Calibri"/>
              </a:rPr>
              <a:t>g</a:t>
            </a:r>
            <a:r>
              <a:rPr sz="1800" spc="10" dirty="0">
                <a:solidFill>
                  <a:srgbClr val="414141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414141"/>
                </a:solidFill>
                <a:latin typeface="Calibri"/>
                <a:cs typeface="Calibri"/>
              </a:rPr>
              <a:t>i</a:t>
            </a:r>
            <a:r>
              <a:rPr sz="1800" spc="10" dirty="0">
                <a:solidFill>
                  <a:srgbClr val="414141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414141"/>
                </a:solidFill>
                <a:latin typeface="Calibri"/>
                <a:cs typeface="Calibri"/>
              </a:rPr>
              <a:t>g</a:t>
            </a:r>
            <a:r>
              <a:rPr sz="1800" spc="5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414141"/>
                </a:solidFill>
                <a:latin typeface="Calibri"/>
                <a:cs typeface="Calibri"/>
              </a:rPr>
              <a:t>f</a:t>
            </a:r>
            <a:r>
              <a:rPr sz="1800" spc="-15" dirty="0">
                <a:solidFill>
                  <a:srgbClr val="414141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414141"/>
                </a:solidFill>
                <a:latin typeface="Calibri"/>
                <a:cs typeface="Calibri"/>
              </a:rPr>
              <a:t>r</a:t>
            </a:r>
            <a:r>
              <a:rPr sz="1800" spc="-45" dirty="0">
                <a:solidFill>
                  <a:srgbClr val="414141"/>
                </a:solidFill>
                <a:latin typeface="Calibri"/>
                <a:cs typeface="Calibri"/>
              </a:rPr>
              <a:t>w</a:t>
            </a:r>
            <a:r>
              <a:rPr sz="1800" spc="-15" dirty="0">
                <a:solidFill>
                  <a:srgbClr val="414141"/>
                </a:solidFill>
                <a:latin typeface="Calibri"/>
                <a:cs typeface="Calibri"/>
              </a:rPr>
              <a:t>a</a:t>
            </a:r>
            <a:r>
              <a:rPr sz="1800" spc="-40" dirty="0">
                <a:solidFill>
                  <a:srgbClr val="414141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414141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39085" y="1248698"/>
            <a:ext cx="4625975" cy="748030"/>
          </a:xfrm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/>
          <a:p>
            <a:pPr marL="520065" indent="-508000">
              <a:lnSpc>
                <a:spcPct val="100000"/>
              </a:lnSpc>
              <a:spcBef>
                <a:spcPts val="950"/>
              </a:spcBef>
              <a:buClr>
                <a:srgbClr val="E4425D"/>
              </a:buClr>
              <a:buFont typeface="Arial MT"/>
              <a:buChar char="•"/>
              <a:tabLst>
                <a:tab pos="520065" algn="l"/>
                <a:tab pos="520700" algn="l"/>
              </a:tabLst>
            </a:pP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A</a:t>
            </a:r>
            <a:r>
              <a:rPr sz="2000" spc="-114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14141"/>
                </a:solidFill>
                <a:latin typeface="Calibri"/>
                <a:cs typeface="Calibri"/>
              </a:rPr>
              <a:t>refere</a:t>
            </a:r>
            <a:r>
              <a:rPr sz="2000" spc="10" dirty="0">
                <a:solidFill>
                  <a:srgbClr val="414141"/>
                </a:solidFill>
                <a:latin typeface="Calibri"/>
                <a:cs typeface="Calibri"/>
              </a:rPr>
              <a:t>nc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e</a:t>
            </a:r>
            <a:r>
              <a:rPr sz="2000" spc="9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30" dirty="0">
                <a:solidFill>
                  <a:srgbClr val="414141"/>
                </a:solidFill>
                <a:latin typeface="Calibri"/>
                <a:cs typeface="Calibri"/>
              </a:rPr>
              <a:t>t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o</a:t>
            </a:r>
            <a:r>
              <a:rPr sz="2000" spc="6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20" dirty="0">
                <a:solidFill>
                  <a:srgbClr val="414141"/>
                </a:solidFill>
                <a:latin typeface="Calibri"/>
                <a:cs typeface="Calibri"/>
              </a:rPr>
              <a:t>th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e</a:t>
            </a:r>
            <a:r>
              <a:rPr sz="2000" spc="5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40" dirty="0">
                <a:solidFill>
                  <a:srgbClr val="414141"/>
                </a:solidFill>
                <a:latin typeface="Calibri"/>
                <a:cs typeface="Calibri"/>
              </a:rPr>
              <a:t>mo</a:t>
            </a:r>
            <a:r>
              <a:rPr sz="2000" spc="-45" dirty="0">
                <a:solidFill>
                  <a:srgbClr val="414141"/>
                </a:solidFill>
                <a:latin typeface="Calibri"/>
                <a:cs typeface="Calibri"/>
              </a:rPr>
              <a:t>s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t</a:t>
            </a:r>
            <a:r>
              <a:rPr sz="2000" spc="-7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414141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cent </a:t>
            </a:r>
            <a:r>
              <a:rPr sz="2000" spc="4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35" dirty="0">
                <a:solidFill>
                  <a:srgbClr val="414141"/>
                </a:solidFill>
                <a:latin typeface="Calibri"/>
                <a:cs typeface="Calibri"/>
              </a:rPr>
              <a:t>c</a:t>
            </a:r>
            <a:r>
              <a:rPr sz="2000" spc="-40" dirty="0">
                <a:solidFill>
                  <a:srgbClr val="414141"/>
                </a:solidFill>
                <a:latin typeface="Calibri"/>
                <a:cs typeface="Calibri"/>
              </a:rPr>
              <a:t>o</a:t>
            </a:r>
            <a:r>
              <a:rPr sz="2000" spc="-45" dirty="0">
                <a:solidFill>
                  <a:srgbClr val="414141"/>
                </a:solidFill>
                <a:latin typeface="Calibri"/>
                <a:cs typeface="Calibri"/>
              </a:rPr>
              <a:t>mmi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t</a:t>
            </a:r>
            <a:endParaRPr sz="2000">
              <a:latin typeface="Calibri"/>
              <a:cs typeface="Calibri"/>
            </a:endParaRPr>
          </a:p>
          <a:p>
            <a:pPr marL="755015" lvl="1" indent="-285750">
              <a:lnSpc>
                <a:spcPct val="100000"/>
              </a:lnSpc>
              <a:spcBef>
                <a:spcPts val="635"/>
              </a:spcBef>
              <a:buClr>
                <a:srgbClr val="E4425D"/>
              </a:buClr>
              <a:buFont typeface="Arial MT"/>
              <a:buChar char="•"/>
              <a:tabLst>
                <a:tab pos="755015" algn="l"/>
                <a:tab pos="755650" algn="l"/>
              </a:tabLst>
            </a:pPr>
            <a:r>
              <a:rPr sz="1500" spc="-60" dirty="0">
                <a:solidFill>
                  <a:srgbClr val="1F1F1F"/>
                </a:solidFill>
                <a:latin typeface="Calibri"/>
                <a:cs typeface="Calibri"/>
              </a:rPr>
              <a:t>(i</a:t>
            </a:r>
            <a:r>
              <a:rPr sz="1500" dirty="0">
                <a:solidFill>
                  <a:srgbClr val="1F1F1F"/>
                </a:solidFill>
                <a:latin typeface="Calibri"/>
                <a:cs typeface="Calibri"/>
              </a:rPr>
              <a:t>n</a:t>
            </a:r>
            <a:r>
              <a:rPr sz="1500" spc="-1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500" spc="-25" dirty="0">
                <a:solidFill>
                  <a:srgbClr val="1F1F1F"/>
                </a:solidFill>
                <a:latin typeface="Calibri"/>
                <a:cs typeface="Calibri"/>
              </a:rPr>
              <a:t>mos</a:t>
            </a:r>
            <a:r>
              <a:rPr sz="1500" dirty="0">
                <a:solidFill>
                  <a:srgbClr val="1F1F1F"/>
                </a:solidFill>
                <a:latin typeface="Calibri"/>
                <a:cs typeface="Calibri"/>
              </a:rPr>
              <a:t>t</a:t>
            </a:r>
            <a:r>
              <a:rPr sz="15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500" spc="-35" dirty="0">
                <a:solidFill>
                  <a:srgbClr val="1F1F1F"/>
                </a:solidFill>
                <a:latin typeface="Calibri"/>
                <a:cs typeface="Calibri"/>
              </a:rPr>
              <a:t>cas</a:t>
            </a:r>
            <a:r>
              <a:rPr sz="1500" spc="-40" dirty="0">
                <a:solidFill>
                  <a:srgbClr val="1F1F1F"/>
                </a:solidFill>
                <a:latin typeface="Calibri"/>
                <a:cs typeface="Calibri"/>
              </a:rPr>
              <a:t>e</a:t>
            </a:r>
            <a:r>
              <a:rPr sz="1500" dirty="0">
                <a:solidFill>
                  <a:srgbClr val="1F1F1F"/>
                </a:solidFill>
                <a:latin typeface="Calibri"/>
                <a:cs typeface="Calibri"/>
              </a:rPr>
              <a:t>s</a:t>
            </a:r>
            <a:r>
              <a:rPr sz="15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1F1F1F"/>
                </a:solidFill>
                <a:latin typeface="Calibri"/>
                <a:cs typeface="Calibri"/>
              </a:rPr>
              <a:t>– </a:t>
            </a:r>
            <a:r>
              <a:rPr sz="1500" spc="-6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500" spc="10" dirty="0">
                <a:solidFill>
                  <a:srgbClr val="1F1F1F"/>
                </a:solidFill>
                <a:latin typeface="Calibri"/>
                <a:cs typeface="Calibri"/>
              </a:rPr>
              <a:t>no</a:t>
            </a:r>
            <a:r>
              <a:rPr sz="1500" dirty="0">
                <a:solidFill>
                  <a:srgbClr val="1F1F1F"/>
                </a:solidFill>
                <a:latin typeface="Calibri"/>
                <a:cs typeface="Calibri"/>
              </a:rPr>
              <a:t>t </a:t>
            </a:r>
            <a:r>
              <a:rPr sz="1500" spc="-25" dirty="0">
                <a:solidFill>
                  <a:srgbClr val="1F1F1F"/>
                </a:solidFill>
                <a:latin typeface="Calibri"/>
                <a:cs typeface="Calibri"/>
              </a:rPr>
              <a:t>al</a:t>
            </a:r>
            <a:r>
              <a:rPr sz="1500" spc="-30" dirty="0">
                <a:solidFill>
                  <a:srgbClr val="1F1F1F"/>
                </a:solidFill>
                <a:latin typeface="Calibri"/>
                <a:cs typeface="Calibri"/>
              </a:rPr>
              <a:t>w</a:t>
            </a:r>
            <a:r>
              <a:rPr sz="1500" spc="-25" dirty="0">
                <a:solidFill>
                  <a:srgbClr val="1F1F1F"/>
                </a:solidFill>
                <a:latin typeface="Calibri"/>
                <a:cs typeface="Calibri"/>
              </a:rPr>
              <a:t>a</a:t>
            </a:r>
            <a:r>
              <a:rPr sz="1500" spc="-20" dirty="0">
                <a:solidFill>
                  <a:srgbClr val="1F1F1F"/>
                </a:solidFill>
                <a:latin typeface="Calibri"/>
                <a:cs typeface="Calibri"/>
              </a:rPr>
              <a:t>y</a:t>
            </a:r>
            <a:r>
              <a:rPr sz="1500" dirty="0">
                <a:solidFill>
                  <a:srgbClr val="1F1F1F"/>
                </a:solidFill>
                <a:latin typeface="Calibri"/>
                <a:cs typeface="Calibri"/>
              </a:rPr>
              <a:t>s</a:t>
            </a:r>
            <a:r>
              <a:rPr sz="1500" spc="-2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500" spc="-60" dirty="0">
                <a:solidFill>
                  <a:srgbClr val="1F1F1F"/>
                </a:solidFill>
                <a:latin typeface="Calibri"/>
                <a:cs typeface="Calibri"/>
              </a:rPr>
              <a:t>t</a:t>
            </a:r>
            <a:r>
              <a:rPr sz="1500" spc="-55" dirty="0">
                <a:solidFill>
                  <a:srgbClr val="1F1F1F"/>
                </a:solidFill>
                <a:latin typeface="Calibri"/>
                <a:cs typeface="Calibri"/>
              </a:rPr>
              <a:t>r</a:t>
            </a:r>
            <a:r>
              <a:rPr sz="1500" spc="-60" dirty="0">
                <a:solidFill>
                  <a:srgbClr val="1F1F1F"/>
                </a:solidFill>
                <a:latin typeface="Calibri"/>
                <a:cs typeface="Calibri"/>
              </a:rPr>
              <a:t>u</a:t>
            </a:r>
            <a:r>
              <a:rPr sz="1500" spc="-65" dirty="0">
                <a:solidFill>
                  <a:srgbClr val="1F1F1F"/>
                </a:solidFill>
                <a:latin typeface="Calibri"/>
                <a:cs typeface="Calibri"/>
              </a:rPr>
              <a:t>e</a:t>
            </a:r>
            <a:r>
              <a:rPr sz="1500" spc="-60" dirty="0">
                <a:solidFill>
                  <a:srgbClr val="1F1F1F"/>
                </a:solidFill>
                <a:latin typeface="Calibri"/>
                <a:cs typeface="Calibri"/>
              </a:rPr>
              <a:t>!</a:t>
            </a:r>
            <a:r>
              <a:rPr sz="1500" dirty="0">
                <a:solidFill>
                  <a:srgbClr val="1F1F1F"/>
                </a:solidFill>
                <a:latin typeface="Calibri"/>
                <a:cs typeface="Calibri"/>
              </a:rPr>
              <a:t>)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7691" y="425272"/>
            <a:ext cx="29051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5" dirty="0"/>
              <a:t>S</a:t>
            </a:r>
            <a:r>
              <a:rPr spc="-130" dirty="0"/>
              <a:t>o</a:t>
            </a:r>
            <a:r>
              <a:rPr spc="-5" dirty="0"/>
              <a:t>,</a:t>
            </a:r>
            <a:r>
              <a:rPr spc="-235" dirty="0"/>
              <a:t> </a:t>
            </a:r>
            <a:r>
              <a:rPr spc="-25" dirty="0"/>
              <a:t>w</a:t>
            </a:r>
            <a:r>
              <a:rPr spc="-35" dirty="0"/>
              <a:t>h</a:t>
            </a:r>
            <a:r>
              <a:rPr spc="-30" dirty="0"/>
              <a:t>a</a:t>
            </a:r>
            <a:r>
              <a:rPr spc="-5" dirty="0"/>
              <a:t>t</a:t>
            </a:r>
            <a:r>
              <a:rPr spc="-45" dirty="0"/>
              <a:t> </a:t>
            </a:r>
            <a:r>
              <a:rPr spc="-95" dirty="0"/>
              <a:t>i</a:t>
            </a:r>
            <a:r>
              <a:rPr spc="-5" dirty="0"/>
              <a:t>s</a:t>
            </a:r>
            <a:r>
              <a:rPr spc="95" dirty="0"/>
              <a:t> </a:t>
            </a:r>
            <a:r>
              <a:rPr spc="-245" dirty="0">
                <a:solidFill>
                  <a:srgbClr val="0000FF"/>
                </a:solidFill>
              </a:rPr>
              <a:t>M</a:t>
            </a:r>
            <a:r>
              <a:rPr spc="-250" dirty="0">
                <a:solidFill>
                  <a:srgbClr val="0000FF"/>
                </a:solidFill>
              </a:rPr>
              <a:t>AS</a:t>
            </a:r>
            <a:r>
              <a:rPr spc="-254" dirty="0">
                <a:solidFill>
                  <a:srgbClr val="0000FF"/>
                </a:solidFill>
              </a:rPr>
              <a:t>T</a:t>
            </a:r>
            <a:r>
              <a:rPr spc="-245" dirty="0">
                <a:solidFill>
                  <a:srgbClr val="0000FF"/>
                </a:solidFill>
              </a:rPr>
              <a:t>E</a:t>
            </a:r>
            <a:r>
              <a:rPr spc="175" dirty="0">
                <a:solidFill>
                  <a:srgbClr val="0000FF"/>
                </a:solidFill>
              </a:rPr>
              <a:t>R</a:t>
            </a:r>
            <a:r>
              <a:rPr spc="-5" dirty="0"/>
              <a:t>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22932" y="2351532"/>
            <a:ext cx="5306060" cy="1586865"/>
            <a:chOff x="2122932" y="2351532"/>
            <a:chExt cx="5306060" cy="15868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16958" y="2601990"/>
              <a:ext cx="5111526" cy="133602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122932" y="2351532"/>
              <a:ext cx="1350010" cy="1272540"/>
            </a:xfrm>
            <a:custGeom>
              <a:avLst/>
              <a:gdLst/>
              <a:ahLst/>
              <a:cxnLst/>
              <a:rect l="l" t="t" r="r" b="b"/>
              <a:pathLst>
                <a:path w="1350010" h="1272539">
                  <a:moveTo>
                    <a:pt x="1349629" y="0"/>
                  </a:moveTo>
                  <a:lnTo>
                    <a:pt x="0" y="0"/>
                  </a:lnTo>
                  <a:lnTo>
                    <a:pt x="0" y="1272286"/>
                  </a:lnTo>
                  <a:lnTo>
                    <a:pt x="1349629" y="1272286"/>
                  </a:lnTo>
                  <a:lnTo>
                    <a:pt x="1349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2057400" y="4248911"/>
            <a:ext cx="4665345" cy="219710"/>
            <a:chOff x="2057400" y="4248911"/>
            <a:chExt cx="4665345" cy="219710"/>
          </a:xfrm>
        </p:grpSpPr>
        <p:sp>
          <p:nvSpPr>
            <p:cNvPr id="7" name="object 7"/>
            <p:cNvSpPr/>
            <p:nvPr/>
          </p:nvSpPr>
          <p:spPr>
            <a:xfrm>
              <a:off x="2081783" y="4347971"/>
              <a:ext cx="4591685" cy="10795"/>
            </a:xfrm>
            <a:custGeom>
              <a:avLst/>
              <a:gdLst/>
              <a:ahLst/>
              <a:cxnLst/>
              <a:rect l="l" t="t" r="r" b="b"/>
              <a:pathLst>
                <a:path w="4591684" h="10795">
                  <a:moveTo>
                    <a:pt x="0" y="0"/>
                  </a:moveTo>
                  <a:lnTo>
                    <a:pt x="4591177" y="10261"/>
                  </a:lnTo>
                </a:path>
              </a:pathLst>
            </a:custGeom>
            <a:ln w="48768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02908" y="4248911"/>
              <a:ext cx="219455" cy="21945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352927" y="4603800"/>
            <a:ext cx="1808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solidFill>
                  <a:srgbClr val="414141"/>
                </a:solidFill>
                <a:latin typeface="Calibri"/>
                <a:cs typeface="Calibri"/>
              </a:rPr>
              <a:t>T</a:t>
            </a:r>
            <a:r>
              <a:rPr sz="1800" spc="-45" dirty="0">
                <a:solidFill>
                  <a:srgbClr val="414141"/>
                </a:solidFill>
                <a:latin typeface="Calibri"/>
                <a:cs typeface="Calibri"/>
              </a:rPr>
              <a:t>i</a:t>
            </a:r>
            <a:r>
              <a:rPr sz="1800" spc="-35" dirty="0">
                <a:solidFill>
                  <a:srgbClr val="414141"/>
                </a:solidFill>
                <a:latin typeface="Calibri"/>
                <a:cs typeface="Calibri"/>
              </a:rPr>
              <a:t>m</a:t>
            </a:r>
            <a:r>
              <a:rPr sz="1800" dirty="0">
                <a:solidFill>
                  <a:srgbClr val="414141"/>
                </a:solidFill>
                <a:latin typeface="Calibri"/>
                <a:cs typeface="Calibri"/>
              </a:rPr>
              <a:t>e</a:t>
            </a:r>
            <a:r>
              <a:rPr sz="1800" spc="-8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14141"/>
                </a:solidFill>
                <a:latin typeface="Calibri"/>
                <a:cs typeface="Calibri"/>
              </a:rPr>
              <a:t>g</a:t>
            </a:r>
            <a:r>
              <a:rPr sz="1800" spc="10" dirty="0">
                <a:solidFill>
                  <a:srgbClr val="414141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414141"/>
                </a:solidFill>
                <a:latin typeface="Calibri"/>
                <a:cs typeface="Calibri"/>
              </a:rPr>
              <a:t>i</a:t>
            </a:r>
            <a:r>
              <a:rPr sz="1800" spc="10" dirty="0">
                <a:solidFill>
                  <a:srgbClr val="414141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414141"/>
                </a:solidFill>
                <a:latin typeface="Calibri"/>
                <a:cs typeface="Calibri"/>
              </a:rPr>
              <a:t>g</a:t>
            </a:r>
            <a:r>
              <a:rPr sz="1800" spc="5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414141"/>
                </a:solidFill>
                <a:latin typeface="Calibri"/>
                <a:cs typeface="Calibri"/>
              </a:rPr>
              <a:t>f</a:t>
            </a:r>
            <a:r>
              <a:rPr sz="1800" spc="-15" dirty="0">
                <a:solidFill>
                  <a:srgbClr val="414141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414141"/>
                </a:solidFill>
                <a:latin typeface="Calibri"/>
                <a:cs typeface="Calibri"/>
              </a:rPr>
              <a:t>r</a:t>
            </a:r>
            <a:r>
              <a:rPr sz="1800" spc="-45" dirty="0">
                <a:solidFill>
                  <a:srgbClr val="414141"/>
                </a:solidFill>
                <a:latin typeface="Calibri"/>
                <a:cs typeface="Calibri"/>
              </a:rPr>
              <a:t>w</a:t>
            </a:r>
            <a:r>
              <a:rPr sz="1800" spc="-15" dirty="0">
                <a:solidFill>
                  <a:srgbClr val="414141"/>
                </a:solidFill>
                <a:latin typeface="Calibri"/>
                <a:cs typeface="Calibri"/>
              </a:rPr>
              <a:t>a</a:t>
            </a:r>
            <a:r>
              <a:rPr sz="1800" spc="-40" dirty="0">
                <a:solidFill>
                  <a:srgbClr val="414141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414141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3891" y="1199567"/>
            <a:ext cx="5172710" cy="104140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527685" indent="-515620">
              <a:lnSpc>
                <a:spcPct val="100000"/>
              </a:lnSpc>
              <a:spcBef>
                <a:spcPts val="500"/>
              </a:spcBef>
              <a:buClr>
                <a:srgbClr val="E4425D"/>
              </a:buClr>
              <a:buFont typeface="Arial MT"/>
              <a:buChar char="•"/>
              <a:tabLst>
                <a:tab pos="527685" algn="l"/>
                <a:tab pos="528320" algn="l"/>
              </a:tabLst>
            </a:pPr>
            <a:r>
              <a:rPr sz="2000" spc="-45" dirty="0">
                <a:solidFill>
                  <a:srgbClr val="414141"/>
                </a:solidFill>
                <a:latin typeface="Calibri"/>
                <a:cs typeface="Calibri"/>
              </a:rPr>
              <a:t>T</a:t>
            </a:r>
            <a:r>
              <a:rPr sz="2000" spc="-35" dirty="0">
                <a:solidFill>
                  <a:srgbClr val="414141"/>
                </a:solidFill>
                <a:latin typeface="Calibri"/>
                <a:cs typeface="Calibri"/>
              </a:rPr>
              <a:t>h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e</a:t>
            </a:r>
            <a:r>
              <a:rPr sz="2000" spc="-7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65" dirty="0">
                <a:solidFill>
                  <a:srgbClr val="414141"/>
                </a:solidFill>
                <a:latin typeface="Calibri"/>
                <a:cs typeface="Calibri"/>
              </a:rPr>
              <a:t>ma</a:t>
            </a:r>
            <a:r>
              <a:rPr sz="2000" spc="-70" dirty="0">
                <a:solidFill>
                  <a:srgbClr val="414141"/>
                </a:solidFill>
                <a:latin typeface="Calibri"/>
                <a:cs typeface="Calibri"/>
              </a:rPr>
              <a:t>i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n</a:t>
            </a:r>
            <a:r>
              <a:rPr sz="2000" spc="-9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14141"/>
                </a:solidFill>
                <a:latin typeface="Calibri"/>
                <a:cs typeface="Calibri"/>
              </a:rPr>
              <a:t>b</a:t>
            </a:r>
            <a:r>
              <a:rPr sz="2000" spc="-65" dirty="0">
                <a:solidFill>
                  <a:srgbClr val="414141"/>
                </a:solidFill>
                <a:latin typeface="Calibri"/>
                <a:cs typeface="Calibri"/>
              </a:rPr>
              <a:t>r</a:t>
            </a:r>
            <a:r>
              <a:rPr sz="2000" spc="-25" dirty="0">
                <a:solidFill>
                  <a:srgbClr val="414141"/>
                </a:solidFill>
                <a:latin typeface="Calibri"/>
                <a:cs typeface="Calibri"/>
              </a:rPr>
              <a:t>an</a:t>
            </a:r>
            <a:r>
              <a:rPr sz="2000" spc="-20" dirty="0">
                <a:solidFill>
                  <a:srgbClr val="414141"/>
                </a:solidFill>
                <a:latin typeface="Calibri"/>
                <a:cs typeface="Calibri"/>
              </a:rPr>
              <a:t>c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h</a:t>
            </a:r>
            <a:r>
              <a:rPr sz="2000" spc="-8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414141"/>
                </a:solidFill>
                <a:latin typeface="Calibri"/>
                <a:cs typeface="Calibri"/>
              </a:rPr>
              <a:t>i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n</a:t>
            </a:r>
            <a:r>
              <a:rPr sz="2000" spc="-3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14141"/>
                </a:solidFill>
                <a:latin typeface="Calibri"/>
                <a:cs typeface="Calibri"/>
              </a:rPr>
              <a:t>y</a:t>
            </a:r>
            <a:r>
              <a:rPr sz="2000" spc="5" dirty="0">
                <a:solidFill>
                  <a:srgbClr val="414141"/>
                </a:solidFill>
                <a:latin typeface="Calibri"/>
                <a:cs typeface="Calibri"/>
              </a:rPr>
              <a:t>o</a:t>
            </a:r>
            <a:r>
              <a:rPr sz="2000" spc="10" dirty="0">
                <a:solidFill>
                  <a:srgbClr val="414141"/>
                </a:solidFill>
                <a:latin typeface="Calibri"/>
                <a:cs typeface="Calibri"/>
              </a:rPr>
              <a:t>u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r </a:t>
            </a:r>
            <a:r>
              <a:rPr sz="2000" spc="-21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14141"/>
                </a:solidFill>
                <a:latin typeface="Calibri"/>
                <a:cs typeface="Calibri"/>
              </a:rPr>
              <a:t>p</a:t>
            </a:r>
            <a:r>
              <a:rPr sz="2000" spc="-40" dirty="0">
                <a:solidFill>
                  <a:srgbClr val="414141"/>
                </a:solidFill>
                <a:latin typeface="Calibri"/>
                <a:cs typeface="Calibri"/>
              </a:rPr>
              <a:t>r</a:t>
            </a:r>
            <a:r>
              <a:rPr sz="2000" spc="-5" dirty="0">
                <a:solidFill>
                  <a:srgbClr val="414141"/>
                </a:solidFill>
                <a:latin typeface="Calibri"/>
                <a:cs typeface="Calibri"/>
              </a:rPr>
              <a:t>oject</a:t>
            </a:r>
            <a:endParaRPr sz="2000">
              <a:latin typeface="Calibri"/>
              <a:cs typeface="Calibri"/>
            </a:endParaRPr>
          </a:p>
          <a:p>
            <a:pPr marL="521970" marR="5080" indent="-509270">
              <a:lnSpc>
                <a:spcPct val="100000"/>
              </a:lnSpc>
              <a:spcBef>
                <a:spcPts val="395"/>
              </a:spcBef>
              <a:buClr>
                <a:srgbClr val="E4425D"/>
              </a:buClr>
              <a:buFont typeface="Arial MT"/>
              <a:buChar char="•"/>
              <a:tabLst>
                <a:tab pos="521334" algn="l"/>
                <a:tab pos="521970" algn="l"/>
              </a:tabLst>
            </a:pPr>
            <a:r>
              <a:rPr sz="2000" spc="-10" dirty="0">
                <a:solidFill>
                  <a:srgbClr val="1F1F1F"/>
                </a:solidFill>
                <a:latin typeface="Calibri"/>
                <a:cs typeface="Calibri"/>
              </a:rPr>
              <a:t>D</a:t>
            </a:r>
            <a:r>
              <a:rPr sz="2000" spc="-15" dirty="0">
                <a:solidFill>
                  <a:srgbClr val="1F1F1F"/>
                </a:solidFill>
                <a:latin typeface="Calibri"/>
                <a:cs typeface="Calibri"/>
              </a:rPr>
              <a:t>oe</a:t>
            </a:r>
            <a:r>
              <a:rPr sz="2000" spc="-20" dirty="0">
                <a:solidFill>
                  <a:srgbClr val="1F1F1F"/>
                </a:solidFill>
                <a:latin typeface="Calibri"/>
                <a:cs typeface="Calibri"/>
              </a:rPr>
              <a:t>s</a:t>
            </a:r>
            <a:r>
              <a:rPr sz="2000" spc="-10" dirty="0">
                <a:solidFill>
                  <a:srgbClr val="1F1F1F"/>
                </a:solidFill>
                <a:latin typeface="Calibri"/>
                <a:cs typeface="Calibri"/>
              </a:rPr>
              <a:t>n’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t</a:t>
            </a:r>
            <a:r>
              <a:rPr sz="2000" spc="-2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i="1" spc="180" dirty="0">
                <a:solidFill>
                  <a:srgbClr val="2B2B2B"/>
                </a:solidFill>
                <a:latin typeface="Calibri"/>
                <a:cs typeface="Calibri"/>
              </a:rPr>
              <a:t>ha</a:t>
            </a:r>
            <a:r>
              <a:rPr sz="2000" i="1" spc="170" dirty="0">
                <a:solidFill>
                  <a:srgbClr val="2B2B2B"/>
                </a:solidFill>
                <a:latin typeface="Calibri"/>
                <a:cs typeface="Calibri"/>
              </a:rPr>
              <a:t>v</a:t>
            </a:r>
            <a:r>
              <a:rPr sz="2000" i="1" dirty="0">
                <a:solidFill>
                  <a:srgbClr val="2B2B2B"/>
                </a:solidFill>
                <a:latin typeface="Calibri"/>
                <a:cs typeface="Calibri"/>
              </a:rPr>
              <a:t>e </a:t>
            </a:r>
            <a:r>
              <a:rPr sz="2000" i="1" spc="-145" dirty="0">
                <a:solidFill>
                  <a:srgbClr val="2B2B2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to</a:t>
            </a:r>
            <a:r>
              <a:rPr sz="2000" spc="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35" dirty="0">
                <a:solidFill>
                  <a:srgbClr val="1F1F1F"/>
                </a:solidFill>
                <a:latin typeface="Calibri"/>
                <a:cs typeface="Calibri"/>
              </a:rPr>
              <a:t>b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e</a:t>
            </a:r>
            <a:r>
              <a:rPr sz="2000" spc="7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F1F1F"/>
                </a:solidFill>
                <a:latin typeface="Calibri"/>
                <a:cs typeface="Calibri"/>
              </a:rPr>
              <a:t>c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al</a:t>
            </a:r>
            <a:r>
              <a:rPr sz="2000" spc="-10" dirty="0">
                <a:solidFill>
                  <a:srgbClr val="1F1F1F"/>
                </a:solidFill>
                <a:latin typeface="Calibri"/>
                <a:cs typeface="Calibri"/>
              </a:rPr>
              <a:t>l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ed</a:t>
            </a:r>
            <a:r>
              <a:rPr sz="2000" spc="-2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55" dirty="0">
                <a:solidFill>
                  <a:srgbClr val="1F1F1F"/>
                </a:solidFill>
                <a:latin typeface="Calibri"/>
                <a:cs typeface="Calibri"/>
              </a:rPr>
              <a:t>m</a:t>
            </a:r>
            <a:r>
              <a:rPr sz="2000" spc="-50" dirty="0">
                <a:solidFill>
                  <a:srgbClr val="1F1F1F"/>
                </a:solidFill>
                <a:latin typeface="Calibri"/>
                <a:cs typeface="Calibri"/>
              </a:rPr>
              <a:t>a</a:t>
            </a:r>
            <a:r>
              <a:rPr sz="2000" spc="-80" dirty="0">
                <a:solidFill>
                  <a:srgbClr val="1F1F1F"/>
                </a:solidFill>
                <a:latin typeface="Calibri"/>
                <a:cs typeface="Calibri"/>
              </a:rPr>
              <a:t>s</a:t>
            </a:r>
            <a:r>
              <a:rPr sz="2000" spc="-75" dirty="0">
                <a:solidFill>
                  <a:srgbClr val="1F1F1F"/>
                </a:solidFill>
                <a:latin typeface="Calibri"/>
                <a:cs typeface="Calibri"/>
              </a:rPr>
              <a:t>t</a:t>
            </a:r>
            <a:r>
              <a:rPr sz="2000" spc="-50" dirty="0">
                <a:solidFill>
                  <a:srgbClr val="1F1F1F"/>
                </a:solidFill>
                <a:latin typeface="Calibri"/>
                <a:cs typeface="Calibri"/>
              </a:rPr>
              <a:t>e</a:t>
            </a:r>
            <a:r>
              <a:rPr sz="2000" spc="-220" dirty="0">
                <a:solidFill>
                  <a:srgbClr val="1F1F1F"/>
                </a:solidFill>
                <a:latin typeface="Calibri"/>
                <a:cs typeface="Calibri"/>
              </a:rPr>
              <a:t>r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,</a:t>
            </a:r>
            <a:r>
              <a:rPr sz="2000" spc="-5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1F1F1F"/>
                </a:solidFill>
                <a:latin typeface="Calibri"/>
                <a:cs typeface="Calibri"/>
              </a:rPr>
              <a:t>bu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t</a:t>
            </a:r>
            <a:r>
              <a:rPr sz="2000" spc="-11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F1F1F"/>
                </a:solidFill>
                <a:latin typeface="Calibri"/>
                <a:cs typeface="Calibri"/>
              </a:rPr>
              <a:t>a</a:t>
            </a:r>
            <a:r>
              <a:rPr sz="2000" spc="-30" dirty="0">
                <a:solidFill>
                  <a:srgbClr val="1F1F1F"/>
                </a:solidFill>
                <a:latin typeface="Calibri"/>
                <a:cs typeface="Calibri"/>
              </a:rPr>
              <a:t>lm</a:t>
            </a:r>
            <a:r>
              <a:rPr sz="2000" spc="-25" dirty="0">
                <a:solidFill>
                  <a:srgbClr val="1F1F1F"/>
                </a:solidFill>
                <a:latin typeface="Calibri"/>
                <a:cs typeface="Calibri"/>
              </a:rPr>
              <a:t>o</a:t>
            </a:r>
            <a:r>
              <a:rPr sz="2000" spc="-55" dirty="0">
                <a:solidFill>
                  <a:srgbClr val="1F1F1F"/>
                </a:solidFill>
                <a:latin typeface="Calibri"/>
                <a:cs typeface="Calibri"/>
              </a:rPr>
              <a:t>s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t  </a:t>
            </a:r>
            <a:r>
              <a:rPr sz="2000" spc="-45" dirty="0">
                <a:solidFill>
                  <a:srgbClr val="1F1F1F"/>
                </a:solidFill>
                <a:latin typeface="Calibri"/>
                <a:cs typeface="Calibri"/>
              </a:rPr>
              <a:t>always</a:t>
            </a:r>
            <a:r>
              <a:rPr sz="2000" spc="-2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80" dirty="0">
                <a:solidFill>
                  <a:srgbClr val="1F1F1F"/>
                </a:solidFill>
                <a:latin typeface="Calibri"/>
                <a:cs typeface="Calibri"/>
              </a:rPr>
              <a:t>is!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5291" y="1776890"/>
            <a:ext cx="7748905" cy="1168400"/>
          </a:xfrm>
          <a:prstGeom prst="rect">
            <a:avLst/>
          </a:prstGeom>
        </p:spPr>
        <p:txBody>
          <a:bodyPr vert="horz" wrap="square" lIns="0" tIns="126364" rIns="0" bIns="0" rtlCol="0">
            <a:spAutoFit/>
          </a:bodyPr>
          <a:lstStyle/>
          <a:p>
            <a:pPr marL="521970" indent="-509905">
              <a:lnSpc>
                <a:spcPct val="100000"/>
              </a:lnSpc>
              <a:spcBef>
                <a:spcPts val="994"/>
              </a:spcBef>
              <a:buClr>
                <a:srgbClr val="E4425D"/>
              </a:buClr>
              <a:buFont typeface="Arial MT"/>
              <a:buChar char="•"/>
              <a:tabLst>
                <a:tab pos="521334" algn="l"/>
                <a:tab pos="522605" algn="l"/>
              </a:tabLst>
            </a:pPr>
            <a:r>
              <a:rPr sz="2000" spc="-45" dirty="0">
                <a:solidFill>
                  <a:srgbClr val="414141"/>
                </a:solidFill>
                <a:latin typeface="Calibri"/>
                <a:cs typeface="Calibri"/>
              </a:rPr>
              <a:t>T</a:t>
            </a:r>
            <a:r>
              <a:rPr sz="2000" spc="-35" dirty="0">
                <a:solidFill>
                  <a:srgbClr val="414141"/>
                </a:solidFill>
                <a:latin typeface="Calibri"/>
                <a:cs typeface="Calibri"/>
              </a:rPr>
              <a:t>h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e</a:t>
            </a:r>
            <a:r>
              <a:rPr sz="2000" spc="-7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90" dirty="0">
                <a:solidFill>
                  <a:srgbClr val="414141"/>
                </a:solidFill>
                <a:latin typeface="Calibri"/>
                <a:cs typeface="Calibri"/>
              </a:rPr>
              <a:t>s</a:t>
            </a:r>
            <a:r>
              <a:rPr sz="2000" spc="-85" dirty="0">
                <a:solidFill>
                  <a:srgbClr val="414141"/>
                </a:solidFill>
                <a:latin typeface="Calibri"/>
                <a:cs typeface="Calibri"/>
              </a:rPr>
              <a:t>t</a:t>
            </a:r>
            <a:r>
              <a:rPr sz="2000" spc="-65" dirty="0">
                <a:solidFill>
                  <a:srgbClr val="414141"/>
                </a:solidFill>
                <a:latin typeface="Calibri"/>
                <a:cs typeface="Calibri"/>
              </a:rPr>
              <a:t>ar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t</a:t>
            </a:r>
            <a:r>
              <a:rPr sz="2000" spc="-6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20" dirty="0">
                <a:solidFill>
                  <a:srgbClr val="414141"/>
                </a:solidFill>
                <a:latin typeface="Calibri"/>
                <a:cs typeface="Calibri"/>
              </a:rPr>
              <a:t>o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f</a:t>
            </a:r>
            <a:r>
              <a:rPr sz="2000" spc="4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a</a:t>
            </a:r>
            <a:r>
              <a:rPr sz="2000" spc="-15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14141"/>
                </a:solidFill>
                <a:latin typeface="Calibri"/>
                <a:cs typeface="Calibri"/>
              </a:rPr>
              <a:t>b</a:t>
            </a:r>
            <a:r>
              <a:rPr sz="2000" spc="-65" dirty="0">
                <a:solidFill>
                  <a:srgbClr val="414141"/>
                </a:solidFill>
                <a:latin typeface="Calibri"/>
                <a:cs typeface="Calibri"/>
              </a:rPr>
              <a:t>r</a:t>
            </a:r>
            <a:r>
              <a:rPr sz="2000" spc="-25" dirty="0">
                <a:solidFill>
                  <a:srgbClr val="414141"/>
                </a:solidFill>
                <a:latin typeface="Calibri"/>
                <a:cs typeface="Calibri"/>
              </a:rPr>
              <a:t>an</a:t>
            </a:r>
            <a:r>
              <a:rPr sz="2000" spc="-20" dirty="0">
                <a:solidFill>
                  <a:srgbClr val="414141"/>
                </a:solidFill>
                <a:latin typeface="Calibri"/>
                <a:cs typeface="Calibri"/>
              </a:rPr>
              <a:t>c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h</a:t>
            </a:r>
            <a:r>
              <a:rPr sz="2000" spc="-6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14141"/>
                </a:solidFill>
                <a:latin typeface="Calibri"/>
                <a:cs typeface="Calibri"/>
              </a:rPr>
              <a:t>p</a:t>
            </a:r>
            <a:r>
              <a:rPr sz="2000" spc="-15" dirty="0">
                <a:solidFill>
                  <a:srgbClr val="414141"/>
                </a:solidFill>
                <a:latin typeface="Calibri"/>
                <a:cs typeface="Calibri"/>
              </a:rPr>
              <a:t>oi</a:t>
            </a:r>
            <a:r>
              <a:rPr sz="2000" spc="-35" dirty="0">
                <a:solidFill>
                  <a:srgbClr val="414141"/>
                </a:solidFill>
                <a:latin typeface="Calibri"/>
                <a:cs typeface="Calibri"/>
              </a:rPr>
              <a:t>n</a:t>
            </a:r>
            <a:r>
              <a:rPr sz="2000" spc="-15" dirty="0">
                <a:solidFill>
                  <a:srgbClr val="414141"/>
                </a:solidFill>
                <a:latin typeface="Calibri"/>
                <a:cs typeface="Calibri"/>
              </a:rPr>
              <a:t>t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s</a:t>
            </a:r>
            <a:r>
              <a:rPr sz="2000" spc="-5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414141"/>
                </a:solidFill>
                <a:latin typeface="Calibri"/>
                <a:cs typeface="Calibri"/>
              </a:rPr>
              <a:t>t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o</a:t>
            </a:r>
            <a:r>
              <a:rPr sz="2000" spc="6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2000" spc="-22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45" dirty="0">
                <a:solidFill>
                  <a:srgbClr val="414141"/>
                </a:solidFill>
                <a:latin typeface="Calibri"/>
                <a:cs typeface="Calibri"/>
              </a:rPr>
              <a:t>s</a:t>
            </a:r>
            <a:r>
              <a:rPr sz="2000" spc="-35" dirty="0">
                <a:solidFill>
                  <a:srgbClr val="414141"/>
                </a:solidFill>
                <a:latin typeface="Calibri"/>
                <a:cs typeface="Calibri"/>
              </a:rPr>
              <a:t>p</a:t>
            </a:r>
            <a:r>
              <a:rPr sz="2000" spc="-40" dirty="0">
                <a:solidFill>
                  <a:srgbClr val="414141"/>
                </a:solidFill>
                <a:latin typeface="Calibri"/>
                <a:cs typeface="Calibri"/>
              </a:rPr>
              <a:t>e</a:t>
            </a:r>
            <a:r>
              <a:rPr sz="2000" spc="-35" dirty="0">
                <a:solidFill>
                  <a:srgbClr val="414141"/>
                </a:solidFill>
                <a:latin typeface="Calibri"/>
                <a:cs typeface="Calibri"/>
              </a:rPr>
              <a:t>c</a:t>
            </a:r>
            <a:r>
              <a:rPr sz="2000" spc="-40" dirty="0">
                <a:solidFill>
                  <a:srgbClr val="414141"/>
                </a:solidFill>
                <a:latin typeface="Calibri"/>
                <a:cs typeface="Calibri"/>
              </a:rPr>
              <a:t>ifi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c</a:t>
            </a:r>
            <a:r>
              <a:rPr sz="2000" spc="4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45" dirty="0">
                <a:solidFill>
                  <a:srgbClr val="414141"/>
                </a:solidFill>
                <a:latin typeface="Calibri"/>
                <a:cs typeface="Calibri"/>
              </a:rPr>
              <a:t>c</a:t>
            </a:r>
            <a:r>
              <a:rPr sz="2000" spc="-40" dirty="0">
                <a:solidFill>
                  <a:srgbClr val="414141"/>
                </a:solidFill>
                <a:latin typeface="Calibri"/>
                <a:cs typeface="Calibri"/>
              </a:rPr>
              <a:t>o</a:t>
            </a:r>
            <a:r>
              <a:rPr sz="2000" spc="-45" dirty="0">
                <a:solidFill>
                  <a:srgbClr val="414141"/>
                </a:solidFill>
                <a:latin typeface="Calibri"/>
                <a:cs typeface="Calibri"/>
              </a:rPr>
              <a:t>mm</a:t>
            </a:r>
            <a:r>
              <a:rPr sz="2000" spc="-40" dirty="0">
                <a:solidFill>
                  <a:srgbClr val="414141"/>
                </a:solidFill>
                <a:latin typeface="Calibri"/>
                <a:cs typeface="Calibri"/>
              </a:rPr>
              <a:t>i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t</a:t>
            </a:r>
            <a:endParaRPr sz="2000">
              <a:latin typeface="Calibri"/>
              <a:cs typeface="Calibri"/>
            </a:endParaRPr>
          </a:p>
          <a:p>
            <a:pPr marL="521970" indent="-509905">
              <a:lnSpc>
                <a:spcPct val="100000"/>
              </a:lnSpc>
              <a:spcBef>
                <a:spcPts val="900"/>
              </a:spcBef>
              <a:buClr>
                <a:srgbClr val="E4425D"/>
              </a:buClr>
              <a:buFont typeface="Arial MT"/>
              <a:buChar char="•"/>
              <a:tabLst>
                <a:tab pos="521334" algn="l"/>
                <a:tab pos="522605" algn="l"/>
                <a:tab pos="6534784" algn="l"/>
              </a:tabLst>
            </a:pPr>
            <a:r>
              <a:rPr sz="2000" spc="-35" dirty="0">
                <a:solidFill>
                  <a:srgbClr val="414141"/>
                </a:solidFill>
                <a:latin typeface="Calibri"/>
                <a:cs typeface="Calibri"/>
              </a:rPr>
              <a:t>Wh</a:t>
            </a:r>
            <a:r>
              <a:rPr sz="2000" spc="-40" dirty="0">
                <a:solidFill>
                  <a:srgbClr val="414141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n</a:t>
            </a:r>
            <a:r>
              <a:rPr sz="2000" spc="-6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414141"/>
                </a:solidFill>
                <a:latin typeface="Calibri"/>
                <a:cs typeface="Calibri"/>
              </a:rPr>
              <a:t>y</a:t>
            </a:r>
            <a:r>
              <a:rPr sz="2000" spc="30" dirty="0">
                <a:solidFill>
                  <a:srgbClr val="414141"/>
                </a:solidFill>
                <a:latin typeface="Calibri"/>
                <a:cs typeface="Calibri"/>
              </a:rPr>
              <a:t>o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u</a:t>
            </a:r>
            <a:r>
              <a:rPr sz="2000" spc="4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70" dirty="0">
                <a:solidFill>
                  <a:srgbClr val="414141"/>
                </a:solidFill>
                <a:latin typeface="Calibri"/>
                <a:cs typeface="Calibri"/>
              </a:rPr>
              <a:t>w</a:t>
            </a:r>
            <a:r>
              <a:rPr sz="2000" spc="-40" dirty="0">
                <a:solidFill>
                  <a:srgbClr val="414141"/>
                </a:solidFill>
                <a:latin typeface="Calibri"/>
                <a:cs typeface="Calibri"/>
              </a:rPr>
              <a:t>a</a:t>
            </a:r>
            <a:r>
              <a:rPr sz="2000" spc="-60" dirty="0">
                <a:solidFill>
                  <a:srgbClr val="414141"/>
                </a:solidFill>
                <a:latin typeface="Calibri"/>
                <a:cs typeface="Calibri"/>
              </a:rPr>
              <a:t>n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t</a:t>
            </a:r>
            <a:r>
              <a:rPr sz="2000" spc="-3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414141"/>
                </a:solidFill>
                <a:latin typeface="Calibri"/>
                <a:cs typeface="Calibri"/>
              </a:rPr>
              <a:t>t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o</a:t>
            </a:r>
            <a:r>
              <a:rPr sz="2000" spc="6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40" dirty="0">
                <a:solidFill>
                  <a:srgbClr val="414141"/>
                </a:solidFill>
                <a:latin typeface="Calibri"/>
                <a:cs typeface="Calibri"/>
              </a:rPr>
              <a:t>ma</a:t>
            </a:r>
            <a:r>
              <a:rPr sz="2000" spc="-100" dirty="0">
                <a:solidFill>
                  <a:srgbClr val="414141"/>
                </a:solidFill>
                <a:latin typeface="Calibri"/>
                <a:cs typeface="Calibri"/>
              </a:rPr>
              <a:t>k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e</a:t>
            </a:r>
            <a:r>
              <a:rPr sz="2000" spc="-6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40" dirty="0">
                <a:solidFill>
                  <a:srgbClr val="414141"/>
                </a:solidFill>
                <a:latin typeface="Calibri"/>
                <a:cs typeface="Calibri"/>
              </a:rPr>
              <a:t>a</a:t>
            </a:r>
            <a:r>
              <a:rPr sz="2000" spc="-75" dirty="0">
                <a:solidFill>
                  <a:srgbClr val="414141"/>
                </a:solidFill>
                <a:latin typeface="Calibri"/>
                <a:cs typeface="Calibri"/>
              </a:rPr>
              <a:t>n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y </a:t>
            </a:r>
            <a:r>
              <a:rPr sz="2000" spc="-10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14141"/>
                </a:solidFill>
                <a:latin typeface="Calibri"/>
                <a:cs typeface="Calibri"/>
              </a:rPr>
              <a:t>c</a:t>
            </a:r>
            <a:r>
              <a:rPr sz="2000" spc="-15" dirty="0">
                <a:solidFill>
                  <a:srgbClr val="414141"/>
                </a:solidFill>
                <a:latin typeface="Calibri"/>
                <a:cs typeface="Calibri"/>
              </a:rPr>
              <a:t>han</a:t>
            </a:r>
            <a:r>
              <a:rPr sz="2000" spc="-35" dirty="0">
                <a:solidFill>
                  <a:srgbClr val="414141"/>
                </a:solidFill>
                <a:latin typeface="Calibri"/>
                <a:cs typeface="Calibri"/>
              </a:rPr>
              <a:t>g</a:t>
            </a:r>
            <a:r>
              <a:rPr sz="2000" spc="-20" dirty="0">
                <a:solidFill>
                  <a:srgbClr val="414141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s</a:t>
            </a:r>
            <a:r>
              <a:rPr sz="2000" spc="-6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414141"/>
                </a:solidFill>
                <a:latin typeface="Calibri"/>
                <a:cs typeface="Calibri"/>
              </a:rPr>
              <a:t>t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o</a:t>
            </a:r>
            <a:r>
              <a:rPr sz="2000" spc="6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14141"/>
                </a:solidFill>
                <a:latin typeface="Calibri"/>
                <a:cs typeface="Calibri"/>
              </a:rPr>
              <a:t>y</a:t>
            </a:r>
            <a:r>
              <a:rPr sz="2000" spc="5" dirty="0">
                <a:solidFill>
                  <a:srgbClr val="414141"/>
                </a:solidFill>
                <a:latin typeface="Calibri"/>
                <a:cs typeface="Calibri"/>
              </a:rPr>
              <a:t>o</a:t>
            </a:r>
            <a:r>
              <a:rPr sz="2000" spc="10" dirty="0">
                <a:solidFill>
                  <a:srgbClr val="414141"/>
                </a:solidFill>
                <a:latin typeface="Calibri"/>
                <a:cs typeface="Calibri"/>
              </a:rPr>
              <a:t>u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r</a:t>
            </a:r>
            <a:r>
              <a:rPr sz="2000" spc="1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14141"/>
                </a:solidFill>
                <a:latin typeface="Calibri"/>
                <a:cs typeface="Calibri"/>
              </a:rPr>
              <a:t>p</a:t>
            </a:r>
            <a:r>
              <a:rPr sz="2000" spc="-40" dirty="0">
                <a:solidFill>
                  <a:srgbClr val="414141"/>
                </a:solidFill>
                <a:latin typeface="Calibri"/>
                <a:cs typeface="Calibri"/>
              </a:rPr>
              <a:t>r</a:t>
            </a:r>
            <a:r>
              <a:rPr sz="2000" spc="-5" dirty="0">
                <a:solidFill>
                  <a:srgbClr val="414141"/>
                </a:solidFill>
                <a:latin typeface="Calibri"/>
                <a:cs typeface="Calibri"/>
              </a:rPr>
              <a:t>ojec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t</a:t>
            </a:r>
            <a:r>
              <a:rPr sz="2000" spc="-4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414141"/>
                </a:solidFill>
                <a:latin typeface="Calibri"/>
                <a:cs typeface="Calibri"/>
              </a:rPr>
              <a:t>y</a:t>
            </a:r>
            <a:r>
              <a:rPr sz="2000" spc="30" dirty="0">
                <a:solidFill>
                  <a:srgbClr val="414141"/>
                </a:solidFill>
                <a:latin typeface="Calibri"/>
                <a:cs typeface="Calibri"/>
              </a:rPr>
              <a:t>o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u	</a:t>
            </a:r>
            <a:r>
              <a:rPr sz="2000" spc="-40" dirty="0">
                <a:solidFill>
                  <a:srgbClr val="414141"/>
                </a:solidFill>
                <a:latin typeface="Calibri"/>
                <a:cs typeface="Calibri"/>
              </a:rPr>
              <a:t>ma</a:t>
            </a:r>
            <a:r>
              <a:rPr sz="2000" spc="-100" dirty="0">
                <a:solidFill>
                  <a:srgbClr val="414141"/>
                </a:solidFill>
                <a:latin typeface="Calibri"/>
                <a:cs typeface="Calibri"/>
              </a:rPr>
              <a:t>k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e</a:t>
            </a:r>
            <a:r>
              <a:rPr sz="2000" spc="-8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a</a:t>
            </a:r>
            <a:r>
              <a:rPr sz="2000" spc="-14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20" dirty="0">
                <a:solidFill>
                  <a:srgbClr val="414141"/>
                </a:solidFill>
                <a:latin typeface="Calibri"/>
                <a:cs typeface="Calibri"/>
              </a:rPr>
              <a:t>n</a:t>
            </a:r>
            <a:r>
              <a:rPr sz="2000" spc="5" dirty="0">
                <a:solidFill>
                  <a:srgbClr val="414141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w</a:t>
            </a:r>
            <a:endParaRPr sz="2000">
              <a:latin typeface="Calibri"/>
              <a:cs typeface="Calibri"/>
            </a:endParaRPr>
          </a:p>
          <a:p>
            <a:pPr marL="521970">
              <a:lnSpc>
                <a:spcPct val="100000"/>
              </a:lnSpc>
            </a:pPr>
            <a:r>
              <a:rPr sz="2000" spc="-25" dirty="0">
                <a:solidFill>
                  <a:srgbClr val="414141"/>
                </a:solidFill>
                <a:latin typeface="Calibri"/>
                <a:cs typeface="Calibri"/>
              </a:rPr>
              <a:t>b</a:t>
            </a:r>
            <a:r>
              <a:rPr sz="2000" spc="-65" dirty="0">
                <a:solidFill>
                  <a:srgbClr val="414141"/>
                </a:solidFill>
                <a:latin typeface="Calibri"/>
                <a:cs typeface="Calibri"/>
              </a:rPr>
              <a:t>r</a:t>
            </a:r>
            <a:r>
              <a:rPr sz="2000" spc="-25" dirty="0">
                <a:solidFill>
                  <a:srgbClr val="414141"/>
                </a:solidFill>
                <a:latin typeface="Calibri"/>
                <a:cs typeface="Calibri"/>
              </a:rPr>
              <a:t>an</a:t>
            </a:r>
            <a:r>
              <a:rPr sz="2000" spc="-20" dirty="0">
                <a:solidFill>
                  <a:srgbClr val="414141"/>
                </a:solidFill>
                <a:latin typeface="Calibri"/>
                <a:cs typeface="Calibri"/>
              </a:rPr>
              <a:t>c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h</a:t>
            </a:r>
            <a:r>
              <a:rPr sz="2000" spc="-8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14141"/>
                </a:solidFill>
                <a:latin typeface="Calibri"/>
                <a:cs typeface="Calibri"/>
              </a:rPr>
              <a:t>b</a:t>
            </a:r>
            <a:r>
              <a:rPr sz="2000" spc="-15" dirty="0">
                <a:solidFill>
                  <a:srgbClr val="414141"/>
                </a:solidFill>
                <a:latin typeface="Calibri"/>
                <a:cs typeface="Calibri"/>
              </a:rPr>
              <a:t>a</a:t>
            </a:r>
            <a:r>
              <a:rPr sz="2000" spc="-20" dirty="0">
                <a:solidFill>
                  <a:srgbClr val="414141"/>
                </a:solidFill>
                <a:latin typeface="Calibri"/>
                <a:cs typeface="Calibri"/>
              </a:rPr>
              <a:t>s</a:t>
            </a:r>
            <a:r>
              <a:rPr sz="2000" spc="-15" dirty="0">
                <a:solidFill>
                  <a:srgbClr val="414141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d</a:t>
            </a:r>
            <a:r>
              <a:rPr sz="2000" spc="-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30" dirty="0">
                <a:solidFill>
                  <a:srgbClr val="414141"/>
                </a:solidFill>
                <a:latin typeface="Calibri"/>
                <a:cs typeface="Calibri"/>
              </a:rPr>
              <a:t>o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n</a:t>
            </a:r>
            <a:r>
              <a:rPr sz="2000" spc="8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2000" spc="-2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45" dirty="0">
                <a:solidFill>
                  <a:srgbClr val="414141"/>
                </a:solidFill>
                <a:latin typeface="Calibri"/>
                <a:cs typeface="Calibri"/>
              </a:rPr>
              <a:t>c</a:t>
            </a:r>
            <a:r>
              <a:rPr sz="2000" spc="-40" dirty="0">
                <a:solidFill>
                  <a:srgbClr val="414141"/>
                </a:solidFill>
                <a:latin typeface="Calibri"/>
                <a:cs typeface="Calibri"/>
              </a:rPr>
              <a:t>o</a:t>
            </a:r>
            <a:r>
              <a:rPr sz="2000" spc="-45" dirty="0">
                <a:solidFill>
                  <a:srgbClr val="414141"/>
                </a:solidFill>
                <a:latin typeface="Calibri"/>
                <a:cs typeface="Calibri"/>
              </a:rPr>
              <a:t>mm</a:t>
            </a:r>
            <a:r>
              <a:rPr sz="2000" spc="-40" dirty="0">
                <a:solidFill>
                  <a:srgbClr val="414141"/>
                </a:solidFill>
                <a:latin typeface="Calibri"/>
                <a:cs typeface="Calibri"/>
              </a:rPr>
              <a:t>i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3094" y="600532"/>
            <a:ext cx="728090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267450" algn="l"/>
              </a:tabLst>
            </a:pPr>
            <a:r>
              <a:rPr spc="-110" dirty="0">
                <a:solidFill>
                  <a:srgbClr val="000000"/>
                </a:solidFill>
              </a:rPr>
              <a:t>K</a:t>
            </a:r>
            <a:r>
              <a:rPr spc="-85" dirty="0">
                <a:solidFill>
                  <a:srgbClr val="000000"/>
                </a:solidFill>
              </a:rPr>
              <a:t>e</a:t>
            </a:r>
            <a:r>
              <a:rPr spc="-5" dirty="0">
                <a:solidFill>
                  <a:srgbClr val="000000"/>
                </a:solidFill>
              </a:rPr>
              <a:t>y</a:t>
            </a:r>
            <a:r>
              <a:rPr spc="-65" dirty="0">
                <a:solidFill>
                  <a:srgbClr val="000000"/>
                </a:solidFill>
              </a:rPr>
              <a:t> </a:t>
            </a:r>
            <a:r>
              <a:rPr spc="-35" dirty="0">
                <a:solidFill>
                  <a:srgbClr val="000000"/>
                </a:solidFill>
              </a:rPr>
              <a:t>Con</a:t>
            </a:r>
            <a:r>
              <a:rPr spc="-25" dirty="0">
                <a:solidFill>
                  <a:srgbClr val="000000"/>
                </a:solidFill>
              </a:rPr>
              <a:t>c</a:t>
            </a:r>
            <a:r>
              <a:rPr spc="-35" dirty="0">
                <a:solidFill>
                  <a:srgbClr val="000000"/>
                </a:solidFill>
              </a:rPr>
              <a:t>e</a:t>
            </a:r>
            <a:r>
              <a:rPr spc="-45" dirty="0">
                <a:solidFill>
                  <a:srgbClr val="000000"/>
                </a:solidFill>
              </a:rPr>
              <a:t>p</a:t>
            </a:r>
            <a:r>
              <a:rPr spc="-30" dirty="0">
                <a:solidFill>
                  <a:srgbClr val="000000"/>
                </a:solidFill>
              </a:rPr>
              <a:t>ts</a:t>
            </a:r>
            <a:r>
              <a:rPr spc="-5" dirty="0">
                <a:solidFill>
                  <a:srgbClr val="000000"/>
                </a:solidFill>
              </a:rPr>
              <a:t>:</a:t>
            </a:r>
            <a:r>
              <a:rPr spc="25" dirty="0">
                <a:solidFill>
                  <a:srgbClr val="000000"/>
                </a:solidFill>
              </a:rPr>
              <a:t> </a:t>
            </a:r>
            <a:r>
              <a:rPr spc="-30" dirty="0">
                <a:solidFill>
                  <a:srgbClr val="1F1F1F"/>
                </a:solidFill>
              </a:rPr>
              <a:t>B</a:t>
            </a:r>
            <a:r>
              <a:rPr spc="-90" dirty="0">
                <a:solidFill>
                  <a:srgbClr val="1F1F1F"/>
                </a:solidFill>
              </a:rPr>
              <a:t>r</a:t>
            </a:r>
            <a:r>
              <a:rPr spc="-30" dirty="0">
                <a:solidFill>
                  <a:srgbClr val="1F1F1F"/>
                </a:solidFill>
              </a:rPr>
              <a:t>a</a:t>
            </a:r>
            <a:r>
              <a:rPr spc="-35" dirty="0">
                <a:solidFill>
                  <a:srgbClr val="1F1F1F"/>
                </a:solidFill>
              </a:rPr>
              <a:t>n</a:t>
            </a:r>
            <a:r>
              <a:rPr spc="-25" dirty="0">
                <a:solidFill>
                  <a:srgbClr val="1F1F1F"/>
                </a:solidFill>
              </a:rPr>
              <a:t>c</a:t>
            </a:r>
            <a:r>
              <a:rPr spc="-35" dirty="0">
                <a:solidFill>
                  <a:srgbClr val="1F1F1F"/>
                </a:solidFill>
              </a:rPr>
              <a:t>hin</a:t>
            </a:r>
            <a:r>
              <a:rPr spc="-5" dirty="0">
                <a:solidFill>
                  <a:srgbClr val="1F1F1F"/>
                </a:solidFill>
              </a:rPr>
              <a:t>g</a:t>
            </a:r>
            <a:r>
              <a:rPr spc="-90" dirty="0">
                <a:solidFill>
                  <a:srgbClr val="1F1F1F"/>
                </a:solidFill>
              </a:rPr>
              <a:t> </a:t>
            </a:r>
            <a:r>
              <a:rPr spc="60" dirty="0">
                <a:solidFill>
                  <a:srgbClr val="1F1F1F"/>
                </a:solidFill>
              </a:rPr>
              <a:t>o</a:t>
            </a:r>
            <a:r>
              <a:rPr spc="-5" dirty="0">
                <a:solidFill>
                  <a:srgbClr val="1F1F1F"/>
                </a:solidFill>
              </a:rPr>
              <a:t>ﬀ</a:t>
            </a:r>
            <a:r>
              <a:rPr spc="150" dirty="0">
                <a:solidFill>
                  <a:srgbClr val="1F1F1F"/>
                </a:solidFill>
              </a:rPr>
              <a:t> </a:t>
            </a:r>
            <a:r>
              <a:rPr spc="-5" dirty="0">
                <a:solidFill>
                  <a:srgbClr val="1F1F1F"/>
                </a:solidFill>
              </a:rPr>
              <a:t>of</a:t>
            </a:r>
            <a:r>
              <a:rPr spc="45" dirty="0">
                <a:solidFill>
                  <a:srgbClr val="1F1F1F"/>
                </a:solidFill>
              </a:rPr>
              <a:t> </a:t>
            </a:r>
            <a:r>
              <a:rPr spc="15" dirty="0">
                <a:solidFill>
                  <a:srgbClr val="1F1F1F"/>
                </a:solidFill>
              </a:rPr>
              <a:t>th</a:t>
            </a:r>
            <a:r>
              <a:rPr spc="-5" dirty="0">
                <a:solidFill>
                  <a:srgbClr val="1F1F1F"/>
                </a:solidFill>
              </a:rPr>
              <a:t>e</a:t>
            </a:r>
            <a:r>
              <a:rPr spc="35" dirty="0">
                <a:solidFill>
                  <a:srgbClr val="1F1F1F"/>
                </a:solidFill>
              </a:rPr>
              <a:t> </a:t>
            </a:r>
            <a:r>
              <a:rPr spc="-40" dirty="0">
                <a:solidFill>
                  <a:srgbClr val="0000FF"/>
                </a:solidFill>
              </a:rPr>
              <a:t>m</a:t>
            </a:r>
            <a:r>
              <a:rPr spc="-45" dirty="0">
                <a:solidFill>
                  <a:srgbClr val="0000FF"/>
                </a:solidFill>
              </a:rPr>
              <a:t>a</a:t>
            </a:r>
            <a:r>
              <a:rPr spc="-80" dirty="0">
                <a:solidFill>
                  <a:srgbClr val="0000FF"/>
                </a:solidFill>
              </a:rPr>
              <a:t>s</a:t>
            </a:r>
            <a:r>
              <a:rPr spc="-75" dirty="0">
                <a:solidFill>
                  <a:srgbClr val="0000FF"/>
                </a:solidFill>
              </a:rPr>
              <a:t>t</a:t>
            </a:r>
            <a:r>
              <a:rPr spc="-50" dirty="0">
                <a:solidFill>
                  <a:srgbClr val="0000FF"/>
                </a:solidFill>
              </a:rPr>
              <a:t>e</a:t>
            </a:r>
            <a:r>
              <a:rPr spc="-5" dirty="0">
                <a:solidFill>
                  <a:srgbClr val="0000FF"/>
                </a:solidFill>
              </a:rPr>
              <a:t>r</a:t>
            </a:r>
            <a:r>
              <a:rPr dirty="0">
                <a:solidFill>
                  <a:srgbClr val="0000FF"/>
                </a:solidFill>
              </a:rPr>
              <a:t>	</a:t>
            </a:r>
            <a:r>
              <a:rPr spc="-35" dirty="0">
                <a:solidFill>
                  <a:srgbClr val="1F1F1F"/>
                </a:solidFill>
              </a:rPr>
              <a:t>b</a:t>
            </a:r>
            <a:r>
              <a:rPr spc="-90" dirty="0">
                <a:solidFill>
                  <a:srgbClr val="1F1F1F"/>
                </a:solidFill>
              </a:rPr>
              <a:t>r</a:t>
            </a:r>
            <a:r>
              <a:rPr spc="-30" dirty="0">
                <a:solidFill>
                  <a:srgbClr val="1F1F1F"/>
                </a:solidFill>
              </a:rPr>
              <a:t>a</a:t>
            </a:r>
            <a:r>
              <a:rPr spc="-35" dirty="0">
                <a:solidFill>
                  <a:srgbClr val="1F1F1F"/>
                </a:solidFill>
              </a:rPr>
              <a:t>n</a:t>
            </a:r>
            <a:r>
              <a:rPr spc="-25" dirty="0">
                <a:solidFill>
                  <a:srgbClr val="1F1F1F"/>
                </a:solidFill>
              </a:rPr>
              <a:t>c</a:t>
            </a:r>
            <a:r>
              <a:rPr spc="-5" dirty="0">
                <a:solidFill>
                  <a:srgbClr val="1F1F1F"/>
                </a:solidFill>
              </a:rPr>
              <a:t>h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3812"/>
            <a:ext cx="9144000" cy="5110480"/>
            <a:chOff x="0" y="23812"/>
            <a:chExt cx="9144000" cy="51104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3812"/>
              <a:ext cx="9134856" cy="511016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64563" y="1677923"/>
              <a:ext cx="7679690" cy="1661160"/>
            </a:xfrm>
            <a:custGeom>
              <a:avLst/>
              <a:gdLst/>
              <a:ahLst/>
              <a:cxnLst/>
              <a:rect l="l" t="t" r="r" b="b"/>
              <a:pathLst>
                <a:path w="7679690" h="1661160">
                  <a:moveTo>
                    <a:pt x="7679182" y="0"/>
                  </a:moveTo>
                  <a:lnTo>
                    <a:pt x="0" y="0"/>
                  </a:lnTo>
                  <a:lnTo>
                    <a:pt x="0" y="1660906"/>
                  </a:lnTo>
                  <a:lnTo>
                    <a:pt x="7679182" y="1660906"/>
                  </a:lnTo>
                  <a:lnTo>
                    <a:pt x="7679182" y="0"/>
                  </a:lnTo>
                  <a:close/>
                </a:path>
              </a:pathLst>
            </a:custGeom>
            <a:solidFill>
              <a:srgbClr val="2B2B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543558" y="2159330"/>
            <a:ext cx="23444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5" dirty="0">
                <a:solidFill>
                  <a:srgbClr val="FFFFFF"/>
                </a:solidFill>
                <a:latin typeface="Calibri"/>
                <a:cs typeface="Calibri"/>
              </a:rPr>
              <a:t>Wh</a:t>
            </a:r>
            <a:r>
              <a:rPr sz="4000" spc="-13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4000" spc="-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spc="-1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4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spc="-1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4000" spc="-1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4000" spc="-1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1677923"/>
            <a:ext cx="1466215" cy="1661160"/>
          </a:xfrm>
          <a:custGeom>
            <a:avLst/>
            <a:gdLst/>
            <a:ahLst/>
            <a:cxnLst/>
            <a:rect l="l" t="t" r="r" b="b"/>
            <a:pathLst>
              <a:path w="1466215" h="1661160">
                <a:moveTo>
                  <a:pt x="1465707" y="0"/>
                </a:moveTo>
                <a:lnTo>
                  <a:pt x="0" y="0"/>
                </a:lnTo>
                <a:lnTo>
                  <a:pt x="0" y="1660906"/>
                </a:lnTo>
                <a:lnTo>
                  <a:pt x="1465707" y="1660906"/>
                </a:lnTo>
                <a:lnTo>
                  <a:pt x="1465707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67385" y="1634439"/>
            <a:ext cx="64389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b="0" dirty="0">
                <a:solidFill>
                  <a:srgbClr val="3C8B9F"/>
                </a:solidFill>
                <a:latin typeface="Calibri"/>
                <a:cs typeface="Calibri"/>
              </a:rPr>
              <a:t>1</a:t>
            </a:r>
            <a:endParaRPr sz="9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24326" y="4731816"/>
            <a:ext cx="1808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solidFill>
                  <a:srgbClr val="414141"/>
                </a:solidFill>
                <a:latin typeface="Calibri"/>
                <a:cs typeface="Calibri"/>
              </a:rPr>
              <a:t>T</a:t>
            </a:r>
            <a:r>
              <a:rPr sz="1800" spc="-45" dirty="0">
                <a:solidFill>
                  <a:srgbClr val="414141"/>
                </a:solidFill>
                <a:latin typeface="Calibri"/>
                <a:cs typeface="Calibri"/>
              </a:rPr>
              <a:t>i</a:t>
            </a:r>
            <a:r>
              <a:rPr sz="1800" spc="-35" dirty="0">
                <a:solidFill>
                  <a:srgbClr val="414141"/>
                </a:solidFill>
                <a:latin typeface="Calibri"/>
                <a:cs typeface="Calibri"/>
              </a:rPr>
              <a:t>m</a:t>
            </a:r>
            <a:r>
              <a:rPr sz="1800" dirty="0">
                <a:solidFill>
                  <a:srgbClr val="414141"/>
                </a:solidFill>
                <a:latin typeface="Calibri"/>
                <a:cs typeface="Calibri"/>
              </a:rPr>
              <a:t>e</a:t>
            </a:r>
            <a:r>
              <a:rPr sz="1800" spc="-8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14141"/>
                </a:solidFill>
                <a:latin typeface="Calibri"/>
                <a:cs typeface="Calibri"/>
              </a:rPr>
              <a:t>g</a:t>
            </a:r>
            <a:r>
              <a:rPr sz="1800" spc="10" dirty="0">
                <a:solidFill>
                  <a:srgbClr val="414141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414141"/>
                </a:solidFill>
                <a:latin typeface="Calibri"/>
                <a:cs typeface="Calibri"/>
              </a:rPr>
              <a:t>i</a:t>
            </a:r>
            <a:r>
              <a:rPr sz="1800" spc="10" dirty="0">
                <a:solidFill>
                  <a:srgbClr val="414141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414141"/>
                </a:solidFill>
                <a:latin typeface="Calibri"/>
                <a:cs typeface="Calibri"/>
              </a:rPr>
              <a:t>g</a:t>
            </a:r>
            <a:r>
              <a:rPr sz="1800" spc="5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414141"/>
                </a:solidFill>
                <a:latin typeface="Calibri"/>
                <a:cs typeface="Calibri"/>
              </a:rPr>
              <a:t>f</a:t>
            </a:r>
            <a:r>
              <a:rPr sz="1800" spc="-15" dirty="0">
                <a:solidFill>
                  <a:srgbClr val="414141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414141"/>
                </a:solidFill>
                <a:latin typeface="Calibri"/>
                <a:cs typeface="Calibri"/>
              </a:rPr>
              <a:t>r</a:t>
            </a:r>
            <a:r>
              <a:rPr sz="1800" spc="-45" dirty="0">
                <a:solidFill>
                  <a:srgbClr val="414141"/>
                </a:solidFill>
                <a:latin typeface="Calibri"/>
                <a:cs typeface="Calibri"/>
              </a:rPr>
              <a:t>w</a:t>
            </a:r>
            <a:r>
              <a:rPr sz="1800" spc="-15" dirty="0">
                <a:solidFill>
                  <a:srgbClr val="414141"/>
                </a:solidFill>
                <a:latin typeface="Calibri"/>
                <a:cs typeface="Calibri"/>
              </a:rPr>
              <a:t>a</a:t>
            </a:r>
            <a:r>
              <a:rPr sz="1800" spc="-40" dirty="0">
                <a:solidFill>
                  <a:srgbClr val="414141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414141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049779" y="4477511"/>
            <a:ext cx="4663440" cy="219710"/>
            <a:chOff x="2049779" y="4477511"/>
            <a:chExt cx="4663440" cy="219710"/>
          </a:xfrm>
        </p:grpSpPr>
        <p:sp>
          <p:nvSpPr>
            <p:cNvPr id="4" name="object 4"/>
            <p:cNvSpPr/>
            <p:nvPr/>
          </p:nvSpPr>
          <p:spPr>
            <a:xfrm>
              <a:off x="2074163" y="4576571"/>
              <a:ext cx="4591685" cy="10795"/>
            </a:xfrm>
            <a:custGeom>
              <a:avLst/>
              <a:gdLst/>
              <a:ahLst/>
              <a:cxnLst/>
              <a:rect l="l" t="t" r="r" b="b"/>
              <a:pathLst>
                <a:path w="4591684" h="10795">
                  <a:moveTo>
                    <a:pt x="0" y="0"/>
                  </a:moveTo>
                  <a:lnTo>
                    <a:pt x="4591177" y="10261"/>
                  </a:lnTo>
                </a:path>
              </a:pathLst>
            </a:custGeom>
            <a:ln w="48768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93764" y="4477511"/>
              <a:ext cx="219456" cy="219456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99564" y="1225803"/>
            <a:ext cx="4889499" cy="31115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42289" y="516128"/>
            <a:ext cx="728090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268085" algn="l"/>
              </a:tabLst>
            </a:pPr>
            <a:r>
              <a:rPr spc="-105" dirty="0">
                <a:solidFill>
                  <a:srgbClr val="000000"/>
                </a:solidFill>
              </a:rPr>
              <a:t>K</a:t>
            </a:r>
            <a:r>
              <a:rPr spc="-80" dirty="0">
                <a:solidFill>
                  <a:srgbClr val="000000"/>
                </a:solidFill>
              </a:rPr>
              <a:t>e</a:t>
            </a:r>
            <a:r>
              <a:rPr spc="-5" dirty="0">
                <a:solidFill>
                  <a:srgbClr val="000000"/>
                </a:solidFill>
              </a:rPr>
              <a:t>y</a:t>
            </a:r>
            <a:r>
              <a:rPr spc="-65" dirty="0">
                <a:solidFill>
                  <a:srgbClr val="000000"/>
                </a:solidFill>
              </a:rPr>
              <a:t> </a:t>
            </a:r>
            <a:r>
              <a:rPr spc="-35" dirty="0">
                <a:solidFill>
                  <a:srgbClr val="000000"/>
                </a:solidFill>
              </a:rPr>
              <a:t>Co</a:t>
            </a:r>
            <a:r>
              <a:rPr spc="-30" dirty="0">
                <a:solidFill>
                  <a:srgbClr val="000000"/>
                </a:solidFill>
              </a:rPr>
              <a:t>n</a:t>
            </a:r>
            <a:r>
              <a:rPr spc="-25" dirty="0">
                <a:solidFill>
                  <a:srgbClr val="000000"/>
                </a:solidFill>
              </a:rPr>
              <a:t>c</a:t>
            </a:r>
            <a:r>
              <a:rPr spc="-35" dirty="0">
                <a:solidFill>
                  <a:srgbClr val="000000"/>
                </a:solidFill>
              </a:rPr>
              <a:t>e</a:t>
            </a:r>
            <a:r>
              <a:rPr spc="-45" dirty="0">
                <a:solidFill>
                  <a:srgbClr val="000000"/>
                </a:solidFill>
              </a:rPr>
              <a:t>p</a:t>
            </a:r>
            <a:r>
              <a:rPr spc="-30" dirty="0">
                <a:solidFill>
                  <a:srgbClr val="000000"/>
                </a:solidFill>
              </a:rPr>
              <a:t>ts</a:t>
            </a:r>
            <a:r>
              <a:rPr spc="-5" dirty="0">
                <a:solidFill>
                  <a:srgbClr val="000000"/>
                </a:solidFill>
              </a:rPr>
              <a:t>:</a:t>
            </a:r>
            <a:r>
              <a:rPr spc="20" dirty="0">
                <a:solidFill>
                  <a:srgbClr val="000000"/>
                </a:solidFill>
              </a:rPr>
              <a:t> </a:t>
            </a:r>
            <a:r>
              <a:rPr spc="-25" dirty="0">
                <a:solidFill>
                  <a:srgbClr val="000000"/>
                </a:solidFill>
              </a:rPr>
              <a:t>B</a:t>
            </a:r>
            <a:r>
              <a:rPr spc="-90" dirty="0">
                <a:solidFill>
                  <a:srgbClr val="000000"/>
                </a:solidFill>
              </a:rPr>
              <a:t>r</a:t>
            </a:r>
            <a:r>
              <a:rPr spc="-30" dirty="0">
                <a:solidFill>
                  <a:srgbClr val="000000"/>
                </a:solidFill>
              </a:rPr>
              <a:t>an</a:t>
            </a:r>
            <a:r>
              <a:rPr spc="-25" dirty="0">
                <a:solidFill>
                  <a:srgbClr val="000000"/>
                </a:solidFill>
              </a:rPr>
              <a:t>c</a:t>
            </a:r>
            <a:r>
              <a:rPr spc="-30" dirty="0">
                <a:solidFill>
                  <a:srgbClr val="000000"/>
                </a:solidFill>
              </a:rPr>
              <a:t>h</a:t>
            </a:r>
            <a:r>
              <a:rPr spc="-35" dirty="0">
                <a:solidFill>
                  <a:srgbClr val="000000"/>
                </a:solidFill>
              </a:rPr>
              <a:t>i</a:t>
            </a:r>
            <a:r>
              <a:rPr spc="-30" dirty="0">
                <a:solidFill>
                  <a:srgbClr val="000000"/>
                </a:solidFill>
              </a:rPr>
              <a:t>n</a:t>
            </a:r>
            <a:r>
              <a:rPr spc="-5" dirty="0">
                <a:solidFill>
                  <a:srgbClr val="000000"/>
                </a:solidFill>
              </a:rPr>
              <a:t>g</a:t>
            </a:r>
            <a:r>
              <a:rPr spc="-90" dirty="0">
                <a:solidFill>
                  <a:srgbClr val="000000"/>
                </a:solidFill>
              </a:rPr>
              <a:t> </a:t>
            </a:r>
            <a:r>
              <a:rPr spc="60" dirty="0">
                <a:solidFill>
                  <a:srgbClr val="000000"/>
                </a:solidFill>
              </a:rPr>
              <a:t>o</a:t>
            </a:r>
            <a:r>
              <a:rPr spc="-5" dirty="0">
                <a:solidFill>
                  <a:srgbClr val="000000"/>
                </a:solidFill>
              </a:rPr>
              <a:t>ﬀ</a:t>
            </a:r>
            <a:r>
              <a:rPr spc="15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o</a:t>
            </a:r>
            <a:r>
              <a:rPr spc="-5" dirty="0">
                <a:solidFill>
                  <a:srgbClr val="000000"/>
                </a:solidFill>
              </a:rPr>
              <a:t>f</a:t>
            </a:r>
            <a:r>
              <a:rPr spc="40" dirty="0">
                <a:solidFill>
                  <a:srgbClr val="000000"/>
                </a:solidFill>
              </a:rPr>
              <a:t> </a:t>
            </a:r>
            <a:r>
              <a:rPr spc="15" dirty="0">
                <a:solidFill>
                  <a:srgbClr val="000000"/>
                </a:solidFill>
              </a:rPr>
              <a:t>th</a:t>
            </a:r>
            <a:r>
              <a:rPr spc="-5" dirty="0">
                <a:solidFill>
                  <a:srgbClr val="000000"/>
                </a:solidFill>
              </a:rPr>
              <a:t>e</a:t>
            </a:r>
            <a:r>
              <a:rPr spc="40" dirty="0">
                <a:solidFill>
                  <a:srgbClr val="000000"/>
                </a:solidFill>
              </a:rPr>
              <a:t> </a:t>
            </a:r>
            <a:r>
              <a:rPr spc="-35" dirty="0">
                <a:solidFill>
                  <a:srgbClr val="0000FF"/>
                </a:solidFill>
              </a:rPr>
              <a:t>m</a:t>
            </a:r>
            <a:r>
              <a:rPr spc="-45" dirty="0">
                <a:solidFill>
                  <a:srgbClr val="0000FF"/>
                </a:solidFill>
              </a:rPr>
              <a:t>a</a:t>
            </a:r>
            <a:r>
              <a:rPr spc="-80" dirty="0">
                <a:solidFill>
                  <a:srgbClr val="0000FF"/>
                </a:solidFill>
              </a:rPr>
              <a:t>s</a:t>
            </a:r>
            <a:r>
              <a:rPr spc="-75" dirty="0">
                <a:solidFill>
                  <a:srgbClr val="0000FF"/>
                </a:solidFill>
              </a:rPr>
              <a:t>t</a:t>
            </a:r>
            <a:r>
              <a:rPr spc="-50" dirty="0">
                <a:solidFill>
                  <a:srgbClr val="0000FF"/>
                </a:solidFill>
              </a:rPr>
              <a:t>e</a:t>
            </a:r>
            <a:r>
              <a:rPr spc="-5" dirty="0">
                <a:solidFill>
                  <a:srgbClr val="0000FF"/>
                </a:solidFill>
              </a:rPr>
              <a:t>r</a:t>
            </a:r>
            <a:r>
              <a:rPr dirty="0">
                <a:solidFill>
                  <a:srgbClr val="0000FF"/>
                </a:solidFill>
              </a:rPr>
              <a:t>	</a:t>
            </a:r>
            <a:r>
              <a:rPr spc="-30" dirty="0">
                <a:solidFill>
                  <a:srgbClr val="000000"/>
                </a:solidFill>
              </a:rPr>
              <a:t>b</a:t>
            </a:r>
            <a:r>
              <a:rPr spc="-90" dirty="0">
                <a:solidFill>
                  <a:srgbClr val="000000"/>
                </a:solidFill>
              </a:rPr>
              <a:t>r</a:t>
            </a:r>
            <a:r>
              <a:rPr spc="-30" dirty="0">
                <a:solidFill>
                  <a:srgbClr val="000000"/>
                </a:solidFill>
              </a:rPr>
              <a:t>an</a:t>
            </a:r>
            <a:r>
              <a:rPr spc="-25" dirty="0">
                <a:solidFill>
                  <a:srgbClr val="000000"/>
                </a:solidFill>
              </a:rPr>
              <a:t>c</a:t>
            </a:r>
            <a:r>
              <a:rPr spc="-5" dirty="0">
                <a:solidFill>
                  <a:srgbClr val="000000"/>
                </a:solidFill>
              </a:rPr>
              <a:t>h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9545" y="425272"/>
            <a:ext cx="33502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Key</a:t>
            </a:r>
            <a:r>
              <a:rPr spc="-110" dirty="0"/>
              <a:t> </a:t>
            </a:r>
            <a:r>
              <a:rPr spc="-30" dirty="0"/>
              <a:t>Concepts:</a:t>
            </a:r>
            <a:r>
              <a:rPr spc="45" dirty="0"/>
              <a:t> </a:t>
            </a:r>
            <a:r>
              <a:rPr spc="-20" dirty="0">
                <a:solidFill>
                  <a:srgbClr val="0000FF"/>
                </a:solidFill>
              </a:rPr>
              <a:t>Merging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9091" y="1307083"/>
            <a:ext cx="75050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1970" indent="-509905">
              <a:lnSpc>
                <a:spcPct val="100000"/>
              </a:lnSpc>
              <a:spcBef>
                <a:spcPts val="105"/>
              </a:spcBef>
              <a:buClr>
                <a:srgbClr val="E4425D"/>
              </a:buClr>
              <a:buFont typeface="Arial MT"/>
              <a:buChar char="•"/>
              <a:tabLst>
                <a:tab pos="521334" algn="l"/>
                <a:tab pos="522605" algn="l"/>
              </a:tabLst>
            </a:pPr>
            <a:r>
              <a:rPr sz="2000" spc="-10" dirty="0">
                <a:solidFill>
                  <a:srgbClr val="414141"/>
                </a:solidFill>
                <a:latin typeface="Calibri"/>
                <a:cs typeface="Calibri"/>
              </a:rPr>
              <a:t>Once</a:t>
            </a:r>
            <a:r>
              <a:rPr sz="2000" spc="-3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14141"/>
                </a:solidFill>
                <a:latin typeface="Calibri"/>
                <a:cs typeface="Calibri"/>
              </a:rPr>
              <a:t>you’re </a:t>
            </a:r>
            <a:r>
              <a:rPr sz="2000" spc="35" dirty="0">
                <a:solidFill>
                  <a:srgbClr val="414141"/>
                </a:solidFill>
                <a:latin typeface="Calibri"/>
                <a:cs typeface="Calibri"/>
              </a:rPr>
              <a:t>done</a:t>
            </a:r>
            <a:r>
              <a:rPr sz="2000" spc="7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14141"/>
                </a:solidFill>
                <a:latin typeface="Calibri"/>
                <a:cs typeface="Calibri"/>
              </a:rPr>
              <a:t>with</a:t>
            </a:r>
            <a:r>
              <a:rPr sz="2000" spc="-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your</a:t>
            </a:r>
            <a:r>
              <a:rPr sz="2000" spc="484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35" dirty="0">
                <a:solidFill>
                  <a:srgbClr val="414141"/>
                </a:solidFill>
                <a:latin typeface="Calibri"/>
                <a:cs typeface="Calibri"/>
              </a:rPr>
              <a:t>feature,</a:t>
            </a:r>
            <a:r>
              <a:rPr sz="2000" spc="-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15" dirty="0">
                <a:solidFill>
                  <a:srgbClr val="414141"/>
                </a:solidFill>
                <a:latin typeface="Calibri"/>
                <a:cs typeface="Calibri"/>
              </a:rPr>
              <a:t>you</a:t>
            </a:r>
            <a:r>
              <a:rPr sz="2000" spc="4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00FF"/>
                </a:solidFill>
                <a:latin typeface="Calibri"/>
                <a:cs typeface="Calibri"/>
              </a:rPr>
              <a:t>merge</a:t>
            </a:r>
            <a:r>
              <a:rPr sz="2000" spc="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1F1F1F"/>
                </a:solidFill>
                <a:latin typeface="Calibri"/>
                <a:cs typeface="Calibri"/>
              </a:rPr>
              <a:t>it</a:t>
            </a:r>
            <a:r>
              <a:rPr sz="2000" spc="-2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1F1F1F"/>
                </a:solidFill>
                <a:latin typeface="Calibri"/>
                <a:cs typeface="Calibri"/>
              </a:rPr>
              <a:t>back</a:t>
            </a:r>
            <a:r>
              <a:rPr sz="2000" spc="-5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1F1F"/>
                </a:solidFill>
                <a:latin typeface="Calibri"/>
                <a:cs typeface="Calibri"/>
              </a:rPr>
              <a:t>into</a:t>
            </a:r>
            <a:r>
              <a:rPr sz="2000" spc="49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1F1F1F"/>
                </a:solidFill>
                <a:latin typeface="Calibri"/>
                <a:cs typeface="Calibri"/>
              </a:rPr>
              <a:t>master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304439" y="2083386"/>
            <a:ext cx="4038600" cy="2397760"/>
            <a:chOff x="2304439" y="2083386"/>
            <a:chExt cx="4038600" cy="23977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04439" y="2083386"/>
              <a:ext cx="4038371" cy="214876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534411" y="4364736"/>
              <a:ext cx="3139440" cy="6350"/>
            </a:xfrm>
            <a:custGeom>
              <a:avLst/>
              <a:gdLst/>
              <a:ahLst/>
              <a:cxnLst/>
              <a:rect l="l" t="t" r="r" b="b"/>
              <a:pathLst>
                <a:path w="3139440" h="6350">
                  <a:moveTo>
                    <a:pt x="0" y="0"/>
                  </a:moveTo>
                  <a:lnTo>
                    <a:pt x="3139059" y="6007"/>
                  </a:lnTo>
                </a:path>
              </a:pathLst>
            </a:custGeom>
            <a:ln w="48768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01639" y="4261104"/>
              <a:ext cx="219456" cy="21945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131311" y="4615383"/>
            <a:ext cx="18091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rgbClr val="414141"/>
                </a:solidFill>
                <a:latin typeface="Calibri"/>
                <a:cs typeface="Calibri"/>
              </a:rPr>
              <a:t>T</a:t>
            </a:r>
            <a:r>
              <a:rPr sz="1800" spc="-45" dirty="0">
                <a:solidFill>
                  <a:srgbClr val="414141"/>
                </a:solidFill>
                <a:latin typeface="Calibri"/>
                <a:cs typeface="Calibri"/>
              </a:rPr>
              <a:t>i</a:t>
            </a:r>
            <a:r>
              <a:rPr sz="1800" spc="-35" dirty="0">
                <a:solidFill>
                  <a:srgbClr val="414141"/>
                </a:solidFill>
                <a:latin typeface="Calibri"/>
                <a:cs typeface="Calibri"/>
              </a:rPr>
              <a:t>m</a:t>
            </a:r>
            <a:r>
              <a:rPr sz="1800" dirty="0">
                <a:solidFill>
                  <a:srgbClr val="414141"/>
                </a:solidFill>
                <a:latin typeface="Calibri"/>
                <a:cs typeface="Calibri"/>
              </a:rPr>
              <a:t>e</a:t>
            </a:r>
            <a:r>
              <a:rPr sz="1800" spc="-8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14141"/>
                </a:solidFill>
                <a:latin typeface="Calibri"/>
                <a:cs typeface="Calibri"/>
              </a:rPr>
              <a:t>g</a:t>
            </a:r>
            <a:r>
              <a:rPr sz="1800" spc="10" dirty="0">
                <a:solidFill>
                  <a:srgbClr val="414141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414141"/>
                </a:solidFill>
                <a:latin typeface="Calibri"/>
                <a:cs typeface="Calibri"/>
              </a:rPr>
              <a:t>i</a:t>
            </a:r>
            <a:r>
              <a:rPr sz="1800" spc="10" dirty="0">
                <a:solidFill>
                  <a:srgbClr val="414141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414141"/>
                </a:solidFill>
                <a:latin typeface="Calibri"/>
                <a:cs typeface="Calibri"/>
              </a:rPr>
              <a:t>g</a:t>
            </a:r>
            <a:r>
              <a:rPr sz="1800" spc="5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414141"/>
                </a:solidFill>
                <a:latin typeface="Calibri"/>
                <a:cs typeface="Calibri"/>
              </a:rPr>
              <a:t>f</a:t>
            </a:r>
            <a:r>
              <a:rPr sz="1800" spc="-15" dirty="0">
                <a:solidFill>
                  <a:srgbClr val="414141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414141"/>
                </a:solidFill>
                <a:latin typeface="Calibri"/>
                <a:cs typeface="Calibri"/>
              </a:rPr>
              <a:t>r</a:t>
            </a:r>
            <a:r>
              <a:rPr sz="1800" spc="-45" dirty="0">
                <a:solidFill>
                  <a:srgbClr val="414141"/>
                </a:solidFill>
                <a:latin typeface="Calibri"/>
                <a:cs typeface="Calibri"/>
              </a:rPr>
              <a:t>w</a:t>
            </a:r>
            <a:r>
              <a:rPr sz="1800" spc="-15" dirty="0">
                <a:solidFill>
                  <a:srgbClr val="414141"/>
                </a:solidFill>
                <a:latin typeface="Calibri"/>
                <a:cs typeface="Calibri"/>
              </a:rPr>
              <a:t>a</a:t>
            </a:r>
            <a:r>
              <a:rPr sz="1800" spc="-40" dirty="0">
                <a:solidFill>
                  <a:srgbClr val="414141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414141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7691" y="1657324"/>
            <a:ext cx="6870700" cy="179070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521970" indent="-509270">
              <a:lnSpc>
                <a:spcPct val="100000"/>
              </a:lnSpc>
              <a:spcBef>
                <a:spcPts val="265"/>
              </a:spcBef>
              <a:buClr>
                <a:srgbClr val="E4425D"/>
              </a:buClr>
              <a:buFont typeface="Arial MT"/>
              <a:buChar char="•"/>
              <a:tabLst>
                <a:tab pos="521334" algn="l"/>
                <a:tab pos="521970" algn="l"/>
              </a:tabLst>
            </a:pPr>
            <a:r>
              <a:rPr sz="2000" spc="-20" dirty="0">
                <a:solidFill>
                  <a:srgbClr val="1F1F1F"/>
                </a:solidFill>
                <a:latin typeface="Calibri"/>
                <a:cs typeface="Calibri"/>
              </a:rPr>
              <a:t>There</a:t>
            </a:r>
            <a:r>
              <a:rPr sz="2000" spc="-15" dirty="0">
                <a:solidFill>
                  <a:srgbClr val="1F1F1F"/>
                </a:solidFill>
                <a:latin typeface="Calibri"/>
                <a:cs typeface="Calibri"/>
              </a:rPr>
              <a:t> are</a:t>
            </a:r>
            <a:r>
              <a:rPr sz="2000" spc="-1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a</a:t>
            </a:r>
            <a:r>
              <a:rPr sz="2000" spc="-1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1F1F1F"/>
                </a:solidFill>
                <a:latin typeface="Calibri"/>
                <a:cs typeface="Calibri"/>
              </a:rPr>
              <a:t>lot</a:t>
            </a:r>
            <a:r>
              <a:rPr sz="2000" spc="2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1F1F1F"/>
                </a:solidFill>
                <a:latin typeface="Calibri"/>
                <a:cs typeface="Calibri"/>
              </a:rPr>
              <a:t>of</a:t>
            </a:r>
            <a:r>
              <a:rPr sz="2000" spc="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65" dirty="0">
                <a:solidFill>
                  <a:srgbClr val="1F1F1F"/>
                </a:solidFill>
                <a:latin typeface="Calibri"/>
                <a:cs typeface="Calibri"/>
              </a:rPr>
              <a:t>‘states’</a:t>
            </a:r>
            <a:r>
              <a:rPr sz="20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1F1F1F"/>
                </a:solidFill>
                <a:latin typeface="Calibri"/>
                <a:cs typeface="Calibri"/>
              </a:rPr>
              <a:t>and</a:t>
            </a:r>
            <a:r>
              <a:rPr sz="20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35" dirty="0">
                <a:solidFill>
                  <a:srgbClr val="1F1F1F"/>
                </a:solidFill>
                <a:latin typeface="Calibri"/>
                <a:cs typeface="Calibri"/>
              </a:rPr>
              <a:t>‘places’</a:t>
            </a:r>
            <a:r>
              <a:rPr sz="2000" spc="36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a</a:t>
            </a:r>
            <a:r>
              <a:rPr sz="2000" spc="-1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1F1F"/>
                </a:solidFill>
                <a:latin typeface="Calibri"/>
                <a:cs typeface="Calibri"/>
              </a:rPr>
              <a:t>file</a:t>
            </a:r>
            <a:r>
              <a:rPr sz="2000" spc="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1F1F1F"/>
                </a:solidFill>
                <a:latin typeface="Calibri"/>
                <a:cs typeface="Calibri"/>
              </a:rPr>
              <a:t>can</a:t>
            </a:r>
            <a:r>
              <a:rPr sz="2000" spc="5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50" dirty="0">
                <a:solidFill>
                  <a:srgbClr val="1F1F1F"/>
                </a:solidFill>
                <a:latin typeface="Calibri"/>
                <a:cs typeface="Calibri"/>
              </a:rPr>
              <a:t>be</a:t>
            </a:r>
            <a:endParaRPr sz="2000">
              <a:latin typeface="Calibri"/>
              <a:cs typeface="Calibri"/>
            </a:endParaRPr>
          </a:p>
          <a:p>
            <a:pPr marL="521970" indent="-509270">
              <a:lnSpc>
                <a:spcPct val="100000"/>
              </a:lnSpc>
              <a:spcBef>
                <a:spcPts val="170"/>
              </a:spcBef>
              <a:buClr>
                <a:srgbClr val="E4425D"/>
              </a:buClr>
              <a:buFont typeface="Arial MT"/>
              <a:buChar char="•"/>
              <a:tabLst>
                <a:tab pos="521334" algn="l"/>
                <a:tab pos="521970" algn="l"/>
              </a:tabLst>
            </a:pPr>
            <a:r>
              <a:rPr sz="2000" spc="-40" dirty="0">
                <a:solidFill>
                  <a:srgbClr val="1F1F1F"/>
                </a:solidFill>
                <a:latin typeface="Calibri"/>
                <a:cs typeface="Calibri"/>
              </a:rPr>
              <a:t>Lo</a:t>
            </a:r>
            <a:r>
              <a:rPr sz="2000" spc="-45" dirty="0">
                <a:solidFill>
                  <a:srgbClr val="1F1F1F"/>
                </a:solidFill>
                <a:latin typeface="Calibri"/>
                <a:cs typeface="Calibri"/>
              </a:rPr>
              <a:t>c</a:t>
            </a:r>
            <a:r>
              <a:rPr sz="2000" spc="-40" dirty="0">
                <a:solidFill>
                  <a:srgbClr val="1F1F1F"/>
                </a:solidFill>
                <a:latin typeface="Calibri"/>
                <a:cs typeface="Calibri"/>
              </a:rPr>
              <a:t>a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l</a:t>
            </a:r>
            <a:r>
              <a:rPr sz="2000" spc="-8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30" dirty="0">
                <a:solidFill>
                  <a:srgbClr val="1F1F1F"/>
                </a:solidFill>
                <a:latin typeface="Calibri"/>
                <a:cs typeface="Calibri"/>
              </a:rPr>
              <a:t>o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n</a:t>
            </a:r>
            <a:r>
              <a:rPr sz="2000" spc="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F1F1F"/>
                </a:solidFill>
                <a:latin typeface="Calibri"/>
                <a:cs typeface="Calibri"/>
              </a:rPr>
              <a:t>y</a:t>
            </a:r>
            <a:r>
              <a:rPr sz="2000" spc="5" dirty="0">
                <a:solidFill>
                  <a:srgbClr val="1F1F1F"/>
                </a:solidFill>
                <a:latin typeface="Calibri"/>
                <a:cs typeface="Calibri"/>
              </a:rPr>
              <a:t>o</a:t>
            </a:r>
            <a:r>
              <a:rPr sz="2000" spc="10" dirty="0">
                <a:solidFill>
                  <a:srgbClr val="1F1F1F"/>
                </a:solidFill>
                <a:latin typeface="Calibri"/>
                <a:cs typeface="Calibri"/>
              </a:rPr>
              <a:t>u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r</a:t>
            </a:r>
            <a:r>
              <a:rPr sz="2000" spc="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F1F1F"/>
                </a:solidFill>
                <a:latin typeface="Calibri"/>
                <a:cs typeface="Calibri"/>
              </a:rPr>
              <a:t>c</a:t>
            </a:r>
            <a:r>
              <a:rPr sz="2000" spc="-15" dirty="0">
                <a:solidFill>
                  <a:srgbClr val="1F1F1F"/>
                </a:solidFill>
                <a:latin typeface="Calibri"/>
                <a:cs typeface="Calibri"/>
              </a:rPr>
              <a:t>om</a:t>
            </a:r>
            <a:r>
              <a:rPr sz="2000" spc="-10" dirty="0">
                <a:solidFill>
                  <a:srgbClr val="1F1F1F"/>
                </a:solidFill>
                <a:latin typeface="Calibri"/>
                <a:cs typeface="Calibri"/>
              </a:rPr>
              <a:t>pu</a:t>
            </a:r>
            <a:r>
              <a:rPr sz="2000" spc="-40" dirty="0">
                <a:solidFill>
                  <a:srgbClr val="1F1F1F"/>
                </a:solidFill>
                <a:latin typeface="Calibri"/>
                <a:cs typeface="Calibri"/>
              </a:rPr>
              <a:t>t</a:t>
            </a:r>
            <a:r>
              <a:rPr sz="2000" spc="-15" dirty="0">
                <a:solidFill>
                  <a:srgbClr val="1F1F1F"/>
                </a:solidFill>
                <a:latin typeface="Calibri"/>
                <a:cs typeface="Calibri"/>
              </a:rPr>
              <a:t>e</a:t>
            </a:r>
            <a:r>
              <a:rPr sz="2000" spc="-20" dirty="0">
                <a:solidFill>
                  <a:srgbClr val="1F1F1F"/>
                </a:solidFill>
                <a:latin typeface="Calibri"/>
                <a:cs typeface="Calibri"/>
              </a:rPr>
              <a:t>r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:</a:t>
            </a:r>
            <a:r>
              <a:rPr sz="2000" spc="-6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20" dirty="0">
                <a:solidFill>
                  <a:srgbClr val="1F1F1F"/>
                </a:solidFill>
                <a:latin typeface="Calibri"/>
                <a:cs typeface="Calibri"/>
              </a:rPr>
              <a:t>t</a:t>
            </a:r>
            <a:r>
              <a:rPr sz="2000" spc="25" dirty="0">
                <a:solidFill>
                  <a:srgbClr val="1F1F1F"/>
                </a:solidFill>
                <a:latin typeface="Calibri"/>
                <a:cs typeface="Calibri"/>
              </a:rPr>
              <a:t>h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e</a:t>
            </a:r>
            <a:r>
              <a:rPr sz="2000" spc="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F1F1F"/>
                </a:solidFill>
                <a:latin typeface="Calibri"/>
                <a:cs typeface="Calibri"/>
              </a:rPr>
              <a:t>‘</a:t>
            </a:r>
            <a:r>
              <a:rPr sz="2000" spc="-40" dirty="0">
                <a:solidFill>
                  <a:srgbClr val="0000FF"/>
                </a:solidFill>
                <a:latin typeface="Calibri"/>
                <a:cs typeface="Calibri"/>
              </a:rPr>
              <a:t>w</a:t>
            </a:r>
            <a:r>
              <a:rPr sz="2000" spc="-15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000" spc="-20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000" spc="-15" dirty="0">
                <a:solidFill>
                  <a:srgbClr val="0000FF"/>
                </a:solidFill>
                <a:latin typeface="Calibri"/>
                <a:cs typeface="Calibri"/>
              </a:rPr>
              <a:t>ki</a:t>
            </a:r>
            <a:r>
              <a:rPr sz="2000" spc="-10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g </a:t>
            </a:r>
            <a:r>
              <a:rPr sz="2000" spc="-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00FF"/>
                </a:solidFill>
                <a:latin typeface="Calibri"/>
                <a:cs typeface="Calibri"/>
              </a:rPr>
              <a:t>di</a:t>
            </a:r>
            <a:r>
              <a:rPr sz="2000" spc="-30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ec</a:t>
            </a:r>
            <a:r>
              <a:rPr sz="2000" spc="-20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2000" spc="-5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000" spc="5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000" spc="5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’</a:t>
            </a:r>
            <a:endParaRPr sz="2000">
              <a:latin typeface="Calibri"/>
              <a:cs typeface="Calibri"/>
            </a:endParaRPr>
          </a:p>
          <a:p>
            <a:pPr marL="521970" indent="-509270">
              <a:lnSpc>
                <a:spcPts val="2160"/>
              </a:lnSpc>
              <a:spcBef>
                <a:spcPts val="95"/>
              </a:spcBef>
              <a:buClr>
                <a:srgbClr val="E4425D"/>
              </a:buClr>
              <a:buFont typeface="Arial MT"/>
              <a:buChar char="•"/>
              <a:tabLst>
                <a:tab pos="521334" algn="l"/>
                <a:tab pos="521970" algn="l"/>
              </a:tabLst>
            </a:pPr>
            <a:r>
              <a:rPr sz="2000" spc="-20" dirty="0">
                <a:solidFill>
                  <a:srgbClr val="1F1F1F"/>
                </a:solidFill>
                <a:latin typeface="Calibri"/>
                <a:cs typeface="Calibri"/>
              </a:rPr>
              <a:t>When</a:t>
            </a:r>
            <a:r>
              <a:rPr sz="2000" spc="-8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a</a:t>
            </a:r>
            <a:r>
              <a:rPr sz="2000" spc="-1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1F1F"/>
                </a:solidFill>
                <a:latin typeface="Calibri"/>
                <a:cs typeface="Calibri"/>
              </a:rPr>
              <a:t>file</a:t>
            </a:r>
            <a:r>
              <a:rPr sz="2000" spc="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35" dirty="0">
                <a:solidFill>
                  <a:srgbClr val="1F1F1F"/>
                </a:solidFill>
                <a:latin typeface="Calibri"/>
                <a:cs typeface="Calibri"/>
              </a:rPr>
              <a:t>is</a:t>
            </a:r>
            <a:r>
              <a:rPr sz="2000" spc="-11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1F1F"/>
                </a:solidFill>
                <a:latin typeface="Calibri"/>
                <a:cs typeface="Calibri"/>
              </a:rPr>
              <a:t>ready </a:t>
            </a:r>
            <a:r>
              <a:rPr sz="2000" spc="5" dirty="0">
                <a:solidFill>
                  <a:srgbClr val="1F1F1F"/>
                </a:solidFill>
                <a:latin typeface="Calibri"/>
                <a:cs typeface="Calibri"/>
              </a:rPr>
              <a:t>to</a:t>
            </a:r>
            <a:r>
              <a:rPr sz="2000" spc="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20" dirty="0">
                <a:solidFill>
                  <a:srgbClr val="1F1F1F"/>
                </a:solidFill>
                <a:latin typeface="Calibri"/>
                <a:cs typeface="Calibri"/>
              </a:rPr>
              <a:t>be</a:t>
            </a:r>
            <a:r>
              <a:rPr sz="2000" spc="8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put</a:t>
            </a:r>
            <a:r>
              <a:rPr sz="2000" spc="-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F1F1F"/>
                </a:solidFill>
                <a:latin typeface="Calibri"/>
                <a:cs typeface="Calibri"/>
              </a:rPr>
              <a:t>in</a:t>
            </a:r>
            <a:r>
              <a:rPr sz="20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a</a:t>
            </a:r>
            <a:r>
              <a:rPr sz="2000" spc="26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35" dirty="0">
                <a:solidFill>
                  <a:srgbClr val="1F1F1F"/>
                </a:solidFill>
                <a:latin typeface="Calibri"/>
                <a:cs typeface="Calibri"/>
              </a:rPr>
              <a:t>commit </a:t>
            </a:r>
            <a:r>
              <a:rPr sz="2000" spc="15" dirty="0">
                <a:solidFill>
                  <a:srgbClr val="1F1F1F"/>
                </a:solidFill>
                <a:latin typeface="Calibri"/>
                <a:cs typeface="Calibri"/>
              </a:rPr>
              <a:t>you</a:t>
            </a:r>
            <a:r>
              <a:rPr sz="2000" spc="2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F1F1F"/>
                </a:solidFill>
                <a:latin typeface="Calibri"/>
                <a:cs typeface="Calibri"/>
              </a:rPr>
              <a:t>add</a:t>
            </a:r>
            <a:r>
              <a:rPr sz="2000" spc="-2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1F1F1F"/>
                </a:solidFill>
                <a:latin typeface="Calibri"/>
                <a:cs typeface="Calibri"/>
              </a:rPr>
              <a:t>it</a:t>
            </a:r>
            <a:r>
              <a:rPr sz="20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1F1F1F"/>
                </a:solidFill>
                <a:latin typeface="Calibri"/>
                <a:cs typeface="Calibri"/>
              </a:rPr>
              <a:t>onto</a:t>
            </a:r>
            <a:r>
              <a:rPr sz="2000" spc="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15" dirty="0">
                <a:solidFill>
                  <a:srgbClr val="1F1F1F"/>
                </a:solidFill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  <a:p>
            <a:pPr marL="521970">
              <a:lnSpc>
                <a:spcPts val="2160"/>
              </a:lnSpc>
            </a:pPr>
            <a:r>
              <a:rPr sz="2000" spc="-10" dirty="0">
                <a:solidFill>
                  <a:srgbClr val="1F1F1F"/>
                </a:solidFill>
                <a:latin typeface="Calibri"/>
                <a:cs typeface="Calibri"/>
              </a:rPr>
              <a:t>‘</a:t>
            </a:r>
            <a:r>
              <a:rPr sz="2000" spc="-10" dirty="0">
                <a:solidFill>
                  <a:srgbClr val="0000FF"/>
                </a:solidFill>
                <a:latin typeface="Calibri"/>
                <a:cs typeface="Calibri"/>
              </a:rPr>
              <a:t>index</a:t>
            </a:r>
            <a:r>
              <a:rPr sz="2000" spc="-10" dirty="0">
                <a:solidFill>
                  <a:srgbClr val="414141"/>
                </a:solidFill>
                <a:latin typeface="Calibri"/>
                <a:cs typeface="Calibri"/>
              </a:rPr>
              <a:t>’</a:t>
            </a:r>
            <a:r>
              <a:rPr sz="2000" spc="-7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414141"/>
                </a:solidFill>
                <a:latin typeface="Calibri"/>
                <a:cs typeface="Calibri"/>
              </a:rPr>
              <a:t>or</a:t>
            </a:r>
            <a:r>
              <a:rPr sz="2000" spc="2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35" dirty="0">
                <a:solidFill>
                  <a:srgbClr val="414141"/>
                </a:solidFill>
                <a:latin typeface="Calibri"/>
                <a:cs typeface="Calibri"/>
              </a:rPr>
              <a:t>‘</a:t>
            </a:r>
            <a:r>
              <a:rPr sz="2000" spc="-35" dirty="0">
                <a:solidFill>
                  <a:srgbClr val="0000FF"/>
                </a:solidFill>
                <a:latin typeface="Calibri"/>
                <a:cs typeface="Calibri"/>
              </a:rPr>
              <a:t>staging</a:t>
            </a:r>
            <a:r>
              <a:rPr sz="2000" spc="-35" dirty="0">
                <a:solidFill>
                  <a:srgbClr val="1F1F1F"/>
                </a:solidFill>
                <a:latin typeface="Calibri"/>
                <a:cs typeface="Calibri"/>
              </a:rPr>
              <a:t>’</a:t>
            </a:r>
            <a:endParaRPr sz="2000">
              <a:latin typeface="Calibri"/>
              <a:cs typeface="Calibri"/>
            </a:endParaRPr>
          </a:p>
          <a:p>
            <a:pPr marL="750570" marR="731520" lvl="1" indent="-280670">
              <a:lnSpc>
                <a:spcPct val="80000"/>
              </a:lnSpc>
              <a:spcBef>
                <a:spcPts val="505"/>
              </a:spcBef>
              <a:buClr>
                <a:srgbClr val="E4425D"/>
              </a:buClr>
              <a:buFont typeface="Arial MT"/>
              <a:buChar char="•"/>
              <a:tabLst>
                <a:tab pos="749935" algn="l"/>
                <a:tab pos="750570" algn="l"/>
              </a:tabLst>
            </a:pPr>
            <a:r>
              <a:rPr sz="2000" spc="-35" dirty="0">
                <a:solidFill>
                  <a:srgbClr val="1F1F1F"/>
                </a:solidFill>
                <a:latin typeface="Calibri"/>
                <a:cs typeface="Calibri"/>
              </a:rPr>
              <a:t>S</a:t>
            </a:r>
            <a:r>
              <a:rPr sz="2000" spc="-60" dirty="0">
                <a:solidFill>
                  <a:srgbClr val="1F1F1F"/>
                </a:solidFill>
                <a:latin typeface="Calibri"/>
                <a:cs typeface="Calibri"/>
              </a:rPr>
              <a:t>t</a:t>
            </a:r>
            <a:r>
              <a:rPr sz="2000" spc="-40" dirty="0">
                <a:solidFill>
                  <a:srgbClr val="1F1F1F"/>
                </a:solidFill>
                <a:latin typeface="Calibri"/>
                <a:cs typeface="Calibri"/>
              </a:rPr>
              <a:t>a</a:t>
            </a:r>
            <a:r>
              <a:rPr sz="2000" spc="-35" dirty="0">
                <a:solidFill>
                  <a:srgbClr val="1F1F1F"/>
                </a:solidFill>
                <a:latin typeface="Calibri"/>
                <a:cs typeface="Calibri"/>
              </a:rPr>
              <a:t>g</a:t>
            </a:r>
            <a:r>
              <a:rPr sz="2000" spc="-40" dirty="0">
                <a:solidFill>
                  <a:srgbClr val="1F1F1F"/>
                </a:solidFill>
                <a:latin typeface="Calibri"/>
                <a:cs typeface="Calibri"/>
              </a:rPr>
              <a:t>i</a:t>
            </a:r>
            <a:r>
              <a:rPr sz="2000" spc="-35" dirty="0">
                <a:solidFill>
                  <a:srgbClr val="1F1F1F"/>
                </a:solidFill>
                <a:latin typeface="Calibri"/>
                <a:cs typeface="Calibri"/>
              </a:rPr>
              <a:t>n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g</a:t>
            </a:r>
            <a:r>
              <a:rPr sz="20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55" dirty="0">
                <a:solidFill>
                  <a:srgbClr val="1F1F1F"/>
                </a:solidFill>
                <a:latin typeface="Calibri"/>
                <a:cs typeface="Calibri"/>
              </a:rPr>
              <a:t>i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s</a:t>
            </a:r>
            <a:r>
              <a:rPr sz="2000" spc="-10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1F1F1F"/>
                </a:solidFill>
                <a:latin typeface="Calibri"/>
                <a:cs typeface="Calibri"/>
              </a:rPr>
              <a:t>th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e</a:t>
            </a:r>
            <a:r>
              <a:rPr sz="2000" spc="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1F1F1F"/>
                </a:solidFill>
                <a:latin typeface="Calibri"/>
                <a:cs typeface="Calibri"/>
              </a:rPr>
              <a:t>n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ew</a:t>
            </a:r>
            <a:r>
              <a:rPr sz="2000" spc="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1F1F"/>
                </a:solidFill>
                <a:latin typeface="Calibri"/>
                <a:cs typeface="Calibri"/>
              </a:rPr>
              <a:t>p</a:t>
            </a:r>
            <a:r>
              <a:rPr sz="2000" spc="-25" dirty="0">
                <a:solidFill>
                  <a:srgbClr val="1F1F1F"/>
                </a:solidFill>
                <a:latin typeface="Calibri"/>
                <a:cs typeface="Calibri"/>
              </a:rPr>
              <a:t>r</a:t>
            </a:r>
            <a:r>
              <a:rPr sz="2000" spc="-15" dirty="0">
                <a:solidFill>
                  <a:srgbClr val="1F1F1F"/>
                </a:solidFill>
                <a:latin typeface="Calibri"/>
                <a:cs typeface="Calibri"/>
              </a:rPr>
              <a:t>e</a:t>
            </a:r>
            <a:r>
              <a:rPr sz="2000" spc="-50" dirty="0">
                <a:solidFill>
                  <a:srgbClr val="1F1F1F"/>
                </a:solidFill>
                <a:latin typeface="Calibri"/>
                <a:cs typeface="Calibri"/>
              </a:rPr>
              <a:t>f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er</a:t>
            </a:r>
            <a:r>
              <a:rPr sz="2000" spc="-35" dirty="0">
                <a:solidFill>
                  <a:srgbClr val="1F1F1F"/>
                </a:solidFill>
                <a:latin typeface="Calibri"/>
                <a:cs typeface="Calibri"/>
              </a:rPr>
              <a:t>r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ed</a:t>
            </a:r>
            <a:r>
              <a:rPr sz="2000" spc="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40" dirty="0">
                <a:solidFill>
                  <a:srgbClr val="1F1F1F"/>
                </a:solidFill>
                <a:latin typeface="Calibri"/>
                <a:cs typeface="Calibri"/>
              </a:rPr>
              <a:t>t</a:t>
            </a:r>
            <a:r>
              <a:rPr sz="2000" spc="-15" dirty="0">
                <a:solidFill>
                  <a:srgbClr val="1F1F1F"/>
                </a:solidFill>
                <a:latin typeface="Calibri"/>
                <a:cs typeface="Calibri"/>
              </a:rPr>
              <a:t>e</a:t>
            </a:r>
            <a:r>
              <a:rPr sz="2000" spc="-20" dirty="0">
                <a:solidFill>
                  <a:srgbClr val="1F1F1F"/>
                </a:solidFill>
                <a:latin typeface="Calibri"/>
                <a:cs typeface="Calibri"/>
              </a:rPr>
              <a:t>r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m</a:t>
            </a:r>
            <a:r>
              <a:rPr sz="2000" spc="-2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– </a:t>
            </a:r>
            <a:r>
              <a:rPr sz="2000" spc="-12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1F1F"/>
                </a:solidFill>
                <a:latin typeface="Calibri"/>
                <a:cs typeface="Calibri"/>
              </a:rPr>
              <a:t>b</a:t>
            </a:r>
            <a:r>
              <a:rPr sz="2000" spc="5" dirty="0">
                <a:solidFill>
                  <a:srgbClr val="1F1F1F"/>
                </a:solidFill>
                <a:latin typeface="Calibri"/>
                <a:cs typeface="Calibri"/>
              </a:rPr>
              <a:t>u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t </a:t>
            </a:r>
            <a:r>
              <a:rPr sz="2000" spc="1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y</a:t>
            </a:r>
            <a:r>
              <a:rPr sz="2000" spc="25" dirty="0">
                <a:solidFill>
                  <a:srgbClr val="1F1F1F"/>
                </a:solidFill>
                <a:latin typeface="Calibri"/>
                <a:cs typeface="Calibri"/>
              </a:rPr>
              <a:t>o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u</a:t>
            </a:r>
            <a:r>
              <a:rPr sz="2000" spc="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45" dirty="0">
                <a:solidFill>
                  <a:srgbClr val="1F1F1F"/>
                </a:solidFill>
                <a:latin typeface="Calibri"/>
                <a:cs typeface="Calibri"/>
              </a:rPr>
              <a:t>c</a:t>
            </a:r>
            <a:r>
              <a:rPr sz="2000" spc="-40" dirty="0">
                <a:solidFill>
                  <a:srgbClr val="1F1F1F"/>
                </a:solidFill>
                <a:latin typeface="Calibri"/>
                <a:cs typeface="Calibri"/>
              </a:rPr>
              <a:t>a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n</a:t>
            </a:r>
            <a:r>
              <a:rPr sz="2000" spc="-8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1F1F1F"/>
                </a:solidFill>
                <a:latin typeface="Calibri"/>
                <a:cs typeface="Calibri"/>
              </a:rPr>
              <a:t>se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e  </a:t>
            </a:r>
            <a:r>
              <a:rPr sz="2000" spc="15" dirty="0">
                <a:solidFill>
                  <a:srgbClr val="1F1F1F"/>
                </a:solidFill>
                <a:latin typeface="Calibri"/>
                <a:cs typeface="Calibri"/>
              </a:rPr>
              <a:t>both</a:t>
            </a:r>
            <a:r>
              <a:rPr sz="2000" spc="2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F1F1F"/>
                </a:solidFill>
                <a:latin typeface="Calibri"/>
                <a:cs typeface="Calibri"/>
              </a:rPr>
              <a:t>‘index’</a:t>
            </a:r>
            <a:r>
              <a:rPr sz="2000" spc="-2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F1F1F"/>
                </a:solidFill>
                <a:latin typeface="Calibri"/>
                <a:cs typeface="Calibri"/>
              </a:rPr>
              <a:t>and</a:t>
            </a:r>
            <a:r>
              <a:rPr sz="20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F1F1F"/>
                </a:solidFill>
                <a:latin typeface="Calibri"/>
                <a:cs typeface="Calibri"/>
              </a:rPr>
              <a:t>‘staging’</a:t>
            </a:r>
            <a:r>
              <a:rPr sz="2000" spc="35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1F1F1F"/>
                </a:solidFill>
                <a:latin typeface="Calibri"/>
                <a:cs typeface="Calibri"/>
              </a:rPr>
              <a:t>being</a:t>
            </a:r>
            <a:r>
              <a:rPr sz="2000" spc="2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1F1F"/>
                </a:solidFill>
                <a:latin typeface="Calibri"/>
                <a:cs typeface="Calibri"/>
              </a:rPr>
              <a:t>used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6440" y="524332"/>
            <a:ext cx="76352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363970" algn="l"/>
              </a:tabLst>
            </a:pPr>
            <a:r>
              <a:rPr spc="-110" dirty="0">
                <a:solidFill>
                  <a:srgbClr val="000000"/>
                </a:solidFill>
              </a:rPr>
              <a:t>K</a:t>
            </a:r>
            <a:r>
              <a:rPr spc="-85" dirty="0">
                <a:solidFill>
                  <a:srgbClr val="000000"/>
                </a:solidFill>
              </a:rPr>
              <a:t>e</a:t>
            </a:r>
            <a:r>
              <a:rPr spc="-5" dirty="0">
                <a:solidFill>
                  <a:srgbClr val="000000"/>
                </a:solidFill>
              </a:rPr>
              <a:t>y</a:t>
            </a:r>
            <a:r>
              <a:rPr spc="-60" dirty="0">
                <a:solidFill>
                  <a:srgbClr val="000000"/>
                </a:solidFill>
              </a:rPr>
              <a:t> </a:t>
            </a:r>
            <a:r>
              <a:rPr spc="-35" dirty="0">
                <a:solidFill>
                  <a:srgbClr val="000000"/>
                </a:solidFill>
              </a:rPr>
              <a:t>Con</a:t>
            </a:r>
            <a:r>
              <a:rPr spc="-25" dirty="0">
                <a:solidFill>
                  <a:srgbClr val="000000"/>
                </a:solidFill>
              </a:rPr>
              <a:t>c</a:t>
            </a:r>
            <a:r>
              <a:rPr spc="-35" dirty="0">
                <a:solidFill>
                  <a:srgbClr val="000000"/>
                </a:solidFill>
              </a:rPr>
              <a:t>e</a:t>
            </a:r>
            <a:r>
              <a:rPr spc="-45" dirty="0">
                <a:solidFill>
                  <a:srgbClr val="000000"/>
                </a:solidFill>
              </a:rPr>
              <a:t>p</a:t>
            </a:r>
            <a:r>
              <a:rPr spc="-30" dirty="0">
                <a:solidFill>
                  <a:srgbClr val="000000"/>
                </a:solidFill>
              </a:rPr>
              <a:t>ts</a:t>
            </a:r>
            <a:r>
              <a:rPr spc="-5" dirty="0">
                <a:solidFill>
                  <a:srgbClr val="000000"/>
                </a:solidFill>
              </a:rPr>
              <a:t>:</a:t>
            </a:r>
            <a:r>
              <a:rPr spc="2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How</a:t>
            </a:r>
            <a:r>
              <a:rPr spc="10" dirty="0">
                <a:solidFill>
                  <a:srgbClr val="000000"/>
                </a:solidFill>
              </a:rPr>
              <a:t> </a:t>
            </a:r>
            <a:r>
              <a:rPr spc="35" dirty="0">
                <a:solidFill>
                  <a:srgbClr val="000000"/>
                </a:solidFill>
              </a:rPr>
              <a:t>d</a:t>
            </a:r>
            <a:r>
              <a:rPr spc="-5" dirty="0">
                <a:solidFill>
                  <a:srgbClr val="000000"/>
                </a:solidFill>
              </a:rPr>
              <a:t>o</a:t>
            </a:r>
            <a:r>
              <a:rPr spc="8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y</a:t>
            </a:r>
            <a:r>
              <a:rPr dirty="0">
                <a:solidFill>
                  <a:srgbClr val="000000"/>
                </a:solidFill>
              </a:rPr>
              <a:t>o</a:t>
            </a:r>
            <a:r>
              <a:rPr spc="-5" dirty="0">
                <a:solidFill>
                  <a:srgbClr val="000000"/>
                </a:solidFill>
              </a:rPr>
              <a:t>u</a:t>
            </a:r>
            <a:r>
              <a:rPr spc="65" dirty="0">
                <a:solidFill>
                  <a:srgbClr val="000000"/>
                </a:solidFill>
              </a:rPr>
              <a:t> </a:t>
            </a:r>
            <a:r>
              <a:rPr spc="-30" dirty="0">
                <a:solidFill>
                  <a:srgbClr val="000000"/>
                </a:solidFill>
              </a:rPr>
              <a:t>ma</a:t>
            </a:r>
            <a:r>
              <a:rPr spc="-105" dirty="0">
                <a:solidFill>
                  <a:srgbClr val="000000"/>
                </a:solidFill>
              </a:rPr>
              <a:t>k</a:t>
            </a:r>
            <a:r>
              <a:rPr spc="-5" dirty="0">
                <a:solidFill>
                  <a:srgbClr val="000000"/>
                </a:solidFill>
              </a:rPr>
              <a:t>e</a:t>
            </a:r>
            <a:r>
              <a:rPr spc="-5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a</a:t>
            </a:r>
            <a:r>
              <a:rPr spc="-110" dirty="0">
                <a:solidFill>
                  <a:srgbClr val="000000"/>
                </a:solidFill>
              </a:rPr>
              <a:t> </a:t>
            </a:r>
            <a:r>
              <a:rPr spc="-40" dirty="0">
                <a:solidFill>
                  <a:srgbClr val="000000"/>
                </a:solidFill>
              </a:rPr>
              <a:t>c</a:t>
            </a:r>
            <a:r>
              <a:rPr spc="-35" dirty="0">
                <a:solidFill>
                  <a:srgbClr val="000000"/>
                </a:solidFill>
              </a:rPr>
              <a:t>o</a:t>
            </a:r>
            <a:r>
              <a:rPr spc="-30" dirty="0">
                <a:solidFill>
                  <a:srgbClr val="000000"/>
                </a:solidFill>
              </a:rPr>
              <a:t>mm</a:t>
            </a:r>
            <a:r>
              <a:rPr spc="-35" dirty="0">
                <a:solidFill>
                  <a:srgbClr val="000000"/>
                </a:solidFill>
              </a:rPr>
              <a:t>i</a:t>
            </a:r>
            <a:r>
              <a:rPr spc="-5" dirty="0">
                <a:solidFill>
                  <a:srgbClr val="000000"/>
                </a:solidFill>
              </a:rPr>
              <a:t>t</a:t>
            </a:r>
            <a:r>
              <a:rPr dirty="0">
                <a:solidFill>
                  <a:srgbClr val="000000"/>
                </a:solidFill>
              </a:rPr>
              <a:t>	</a:t>
            </a:r>
            <a:r>
              <a:rPr spc="-55" dirty="0">
                <a:solidFill>
                  <a:srgbClr val="000000"/>
                </a:solidFill>
              </a:rPr>
              <a:t>a</a:t>
            </a:r>
            <a:r>
              <a:rPr spc="-100" dirty="0">
                <a:solidFill>
                  <a:srgbClr val="000000"/>
                </a:solidFill>
              </a:rPr>
              <a:t>n</a:t>
            </a:r>
            <a:r>
              <a:rPr spc="-45" dirty="0">
                <a:solidFill>
                  <a:srgbClr val="000000"/>
                </a:solidFill>
              </a:rPr>
              <a:t>y</a:t>
            </a:r>
            <a:r>
              <a:rPr spc="-75" dirty="0">
                <a:solidFill>
                  <a:srgbClr val="000000"/>
                </a:solidFill>
              </a:rPr>
              <a:t>w</a:t>
            </a:r>
            <a:r>
              <a:rPr spc="-100" dirty="0">
                <a:solidFill>
                  <a:srgbClr val="000000"/>
                </a:solidFill>
              </a:rPr>
              <a:t>a</a:t>
            </a:r>
            <a:r>
              <a:rPr spc="-60" dirty="0">
                <a:solidFill>
                  <a:srgbClr val="000000"/>
                </a:solidFill>
              </a:rPr>
              <a:t>y</a:t>
            </a:r>
            <a:r>
              <a:rPr spc="-5" dirty="0">
                <a:solidFill>
                  <a:srgbClr val="000000"/>
                </a:solidFill>
              </a:rPr>
              <a:t>?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Working</a:t>
            </a:r>
            <a:r>
              <a:rPr spc="20" dirty="0"/>
              <a:t> </a:t>
            </a:r>
            <a:r>
              <a:rPr spc="-10" dirty="0"/>
              <a:t>locally</a:t>
            </a:r>
            <a:r>
              <a:rPr spc="15" dirty="0"/>
              <a:t> </a:t>
            </a:r>
            <a:r>
              <a:rPr spc="-5" dirty="0"/>
              <a:t>and</a:t>
            </a:r>
            <a:r>
              <a:rPr spc="5" dirty="0"/>
              <a:t> </a:t>
            </a:r>
            <a:r>
              <a:rPr spc="-5" dirty="0"/>
              <a:t>committing</a:t>
            </a:r>
            <a:r>
              <a:rPr spc="5" dirty="0"/>
              <a:t> </a:t>
            </a:r>
            <a:r>
              <a:rPr spc="-5" dirty="0"/>
              <a:t>to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10" dirty="0"/>
              <a:t> </a:t>
            </a:r>
            <a:r>
              <a:rPr spc="-10" dirty="0"/>
              <a:t>repo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17002" y="4756505"/>
            <a:ext cx="6826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888888"/>
                </a:solidFill>
                <a:latin typeface="Calibri"/>
                <a:cs typeface="Calibri"/>
              </a:rPr>
              <a:t>33</a:t>
            </a:r>
            <a:r>
              <a:rPr sz="1800" spc="-4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888888"/>
                </a:solidFill>
                <a:latin typeface="Calibri"/>
                <a:cs typeface="Calibri"/>
              </a:rPr>
              <a:t>/</a:t>
            </a:r>
            <a:r>
              <a:rPr sz="1800" spc="-3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888888"/>
                </a:solidFill>
                <a:latin typeface="Calibri"/>
                <a:cs typeface="Calibri"/>
              </a:rPr>
              <a:t>52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83766" y="967232"/>
            <a:ext cx="58451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60" dirty="0">
                <a:latin typeface="Calibri"/>
                <a:cs typeface="Calibri"/>
              </a:rPr>
              <a:t>Commiting</a:t>
            </a:r>
            <a:r>
              <a:rPr sz="2000" spc="-1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40" dirty="0">
                <a:latin typeface="Calibri"/>
                <a:cs typeface="Calibri"/>
              </a:rPr>
              <a:t>the</a:t>
            </a:r>
            <a:r>
              <a:rPr sz="2000" spc="-114" dirty="0">
                <a:latin typeface="Calibri"/>
                <a:cs typeface="Calibri"/>
              </a:rPr>
              <a:t> </a:t>
            </a:r>
            <a:r>
              <a:rPr sz="2000" spc="-75" dirty="0">
                <a:latin typeface="Calibri"/>
                <a:cs typeface="Calibri"/>
              </a:rPr>
              <a:t>repository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(Local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Repo)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is</a:t>
            </a:r>
            <a:r>
              <a:rPr sz="2000" spc="-1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2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204" dirty="0">
                <a:latin typeface="Calibri"/>
                <a:cs typeface="Calibri"/>
              </a:rPr>
              <a:t> </a:t>
            </a:r>
            <a:r>
              <a:rPr sz="2000" spc="-90" dirty="0">
                <a:latin typeface="Calibri"/>
                <a:cs typeface="Calibri"/>
              </a:rPr>
              <a:t>step</a:t>
            </a:r>
            <a:r>
              <a:rPr sz="2000" spc="-180" dirty="0">
                <a:latin typeface="Calibri"/>
                <a:cs typeface="Calibri"/>
              </a:rPr>
              <a:t> </a:t>
            </a:r>
            <a:r>
              <a:rPr sz="2000" spc="-120" dirty="0">
                <a:latin typeface="Calibri"/>
                <a:cs typeface="Calibri"/>
              </a:rPr>
              <a:t>process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7464" y="1453896"/>
            <a:ext cx="175260" cy="17526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851786" y="1441450"/>
            <a:ext cx="88265" cy="1612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b="1" spc="2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8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89150" y="1249287"/>
            <a:ext cx="3235325" cy="78740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000" spc="-114" dirty="0">
                <a:latin typeface="Calibri"/>
                <a:cs typeface="Calibri"/>
              </a:rPr>
              <a:t>s</a:t>
            </a:r>
            <a:r>
              <a:rPr sz="2000" spc="-110" dirty="0">
                <a:latin typeface="Calibri"/>
                <a:cs typeface="Calibri"/>
              </a:rPr>
              <a:t>t</a:t>
            </a:r>
            <a:r>
              <a:rPr sz="2000" spc="-85" dirty="0">
                <a:latin typeface="Calibri"/>
                <a:cs typeface="Calibri"/>
              </a:rPr>
              <a:t>a</a:t>
            </a:r>
            <a:r>
              <a:rPr sz="2000" spc="-80" dirty="0">
                <a:latin typeface="Calibri"/>
                <a:cs typeface="Calibri"/>
              </a:rPr>
              <a:t>g</a:t>
            </a:r>
            <a:r>
              <a:rPr sz="2000" spc="-90" dirty="0">
                <a:latin typeface="Calibri"/>
                <a:cs typeface="Calibri"/>
              </a:rPr>
              <a:t>i</a:t>
            </a:r>
            <a:r>
              <a:rPr sz="2000" spc="-8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g</a:t>
            </a:r>
            <a:r>
              <a:rPr sz="2000" spc="-160" dirty="0">
                <a:latin typeface="Calibri"/>
                <a:cs typeface="Calibri"/>
              </a:rPr>
              <a:t> </a:t>
            </a:r>
            <a:r>
              <a:rPr sz="2000" spc="-35" dirty="0">
                <a:latin typeface="Calibri"/>
                <a:cs typeface="Calibri"/>
              </a:rPr>
              <a:t>(</a:t>
            </a:r>
            <a:r>
              <a:rPr sz="2000" spc="-40" dirty="0">
                <a:latin typeface="Calibri"/>
                <a:cs typeface="Calibri"/>
              </a:rPr>
              <a:t>o</a:t>
            </a:r>
            <a:r>
              <a:rPr sz="2000" spc="-35" dirty="0">
                <a:latin typeface="Calibri"/>
                <a:cs typeface="Calibri"/>
              </a:rPr>
              <a:t>n</a:t>
            </a:r>
            <a:r>
              <a:rPr sz="2000" spc="-40" dirty="0">
                <a:latin typeface="Calibri"/>
                <a:cs typeface="Calibri"/>
              </a:rPr>
              <a:t>l</a:t>
            </a:r>
            <a:r>
              <a:rPr sz="2000" dirty="0">
                <a:latin typeface="Calibri"/>
                <a:cs typeface="Calibri"/>
              </a:rPr>
              <a:t>y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w</a:t>
            </a:r>
            <a:r>
              <a:rPr sz="2000" spc="-45" dirty="0">
                <a:latin typeface="Calibri"/>
                <a:cs typeface="Calibri"/>
              </a:rPr>
              <a:t>h</a:t>
            </a:r>
            <a:r>
              <a:rPr sz="2000" spc="-75" dirty="0">
                <a:latin typeface="Calibri"/>
                <a:cs typeface="Calibri"/>
              </a:rPr>
              <a:t>a</a:t>
            </a:r>
            <a:r>
              <a:rPr sz="2000" spc="25" dirty="0">
                <a:latin typeface="Calibri"/>
                <a:cs typeface="Calibri"/>
              </a:rPr>
              <a:t>t</a:t>
            </a:r>
            <a:r>
              <a:rPr sz="2000" spc="-165" dirty="0">
                <a:latin typeface="Calibri"/>
                <a:cs typeface="Calibri"/>
              </a:rPr>
              <a:t>’</a:t>
            </a:r>
            <a:r>
              <a:rPr sz="2000" dirty="0">
                <a:latin typeface="Calibri"/>
                <a:cs typeface="Calibri"/>
              </a:rPr>
              <a:t>s</a:t>
            </a:r>
            <a:r>
              <a:rPr sz="2000" spc="-140" dirty="0">
                <a:latin typeface="Calibri"/>
                <a:cs typeface="Calibri"/>
              </a:rPr>
              <a:t> </a:t>
            </a:r>
            <a:r>
              <a:rPr sz="2000" spc="-130" dirty="0">
                <a:latin typeface="Calibri"/>
                <a:cs typeface="Calibri"/>
              </a:rPr>
              <a:t>n</a:t>
            </a:r>
            <a:r>
              <a:rPr sz="2000" spc="-135" dirty="0">
                <a:latin typeface="Calibri"/>
                <a:cs typeface="Calibri"/>
              </a:rPr>
              <a:t>e</a:t>
            </a:r>
            <a:r>
              <a:rPr sz="2000" spc="-130" dirty="0">
                <a:latin typeface="Calibri"/>
                <a:cs typeface="Calibri"/>
              </a:rPr>
              <a:t>c</a:t>
            </a:r>
            <a:r>
              <a:rPr sz="2000" spc="-135" dirty="0">
                <a:latin typeface="Calibri"/>
                <a:cs typeface="Calibri"/>
              </a:rPr>
              <a:t>e</a:t>
            </a:r>
            <a:r>
              <a:rPr sz="2000" spc="-140" dirty="0">
                <a:latin typeface="Calibri"/>
                <a:cs typeface="Calibri"/>
              </a:rPr>
              <a:t>ss</a:t>
            </a:r>
            <a:r>
              <a:rPr sz="2000" spc="-125" dirty="0">
                <a:latin typeface="Calibri"/>
                <a:cs typeface="Calibri"/>
              </a:rPr>
              <a:t>ar</a:t>
            </a:r>
            <a:r>
              <a:rPr sz="2000" spc="-130" dirty="0">
                <a:latin typeface="Calibri"/>
                <a:cs typeface="Calibri"/>
              </a:rPr>
              <a:t>y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000" spc="-45" dirty="0">
                <a:latin typeface="Calibri"/>
                <a:cs typeface="Calibri"/>
              </a:rPr>
              <a:t>c</a:t>
            </a:r>
            <a:r>
              <a:rPr sz="2000" spc="-40" dirty="0">
                <a:latin typeface="Calibri"/>
                <a:cs typeface="Calibri"/>
              </a:rPr>
              <a:t>o</a:t>
            </a:r>
            <a:r>
              <a:rPr sz="2000" spc="-45" dirty="0">
                <a:latin typeface="Calibri"/>
                <a:cs typeface="Calibri"/>
              </a:rPr>
              <a:t>mmi</a:t>
            </a:r>
            <a:r>
              <a:rPr sz="2000" spc="-65" dirty="0">
                <a:latin typeface="Calibri"/>
                <a:cs typeface="Calibri"/>
              </a:rPr>
              <a:t>t</a:t>
            </a:r>
            <a:r>
              <a:rPr sz="2000" spc="-40" dirty="0">
                <a:latin typeface="Calibri"/>
                <a:cs typeface="Calibri"/>
              </a:rPr>
              <a:t>t</a:t>
            </a:r>
            <a:r>
              <a:rPr sz="2000" spc="-45" dirty="0">
                <a:latin typeface="Calibri"/>
                <a:cs typeface="Calibri"/>
              </a:rPr>
              <a:t>i</a:t>
            </a:r>
            <a:r>
              <a:rPr sz="2000" spc="-3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g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spc="-70" dirty="0">
                <a:latin typeface="Calibri"/>
                <a:cs typeface="Calibri"/>
              </a:rPr>
              <a:t>(</a:t>
            </a:r>
            <a:r>
              <a:rPr sz="2000" spc="-80" dirty="0">
                <a:latin typeface="Calibri"/>
                <a:cs typeface="Calibri"/>
              </a:rPr>
              <a:t>w</a:t>
            </a:r>
            <a:r>
              <a:rPr sz="2000" spc="-70" dirty="0">
                <a:latin typeface="Calibri"/>
                <a:cs typeface="Calibri"/>
              </a:rPr>
              <a:t>h</a:t>
            </a:r>
            <a:r>
              <a:rPr sz="2000" spc="-75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n</a:t>
            </a:r>
            <a:r>
              <a:rPr sz="2000" spc="-1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65" dirty="0">
                <a:latin typeface="Calibri"/>
                <a:cs typeface="Calibri"/>
              </a:rPr>
              <a:t>t</a:t>
            </a:r>
            <a:r>
              <a:rPr sz="2000" spc="-120" dirty="0">
                <a:latin typeface="Calibri"/>
                <a:cs typeface="Calibri"/>
              </a:rPr>
              <a:t>’</a:t>
            </a:r>
            <a:r>
              <a:rPr sz="2000" dirty="0">
                <a:latin typeface="Calibri"/>
                <a:cs typeface="Calibri"/>
              </a:rPr>
              <a:t>s </a:t>
            </a:r>
            <a:r>
              <a:rPr sz="2000" spc="-175" dirty="0">
                <a:latin typeface="Calibri"/>
                <a:cs typeface="Calibri"/>
              </a:rPr>
              <a:t> </a:t>
            </a:r>
            <a:r>
              <a:rPr sz="2000" spc="-80" dirty="0">
                <a:latin typeface="Calibri"/>
                <a:cs typeface="Calibri"/>
              </a:rPr>
              <a:t>c</a:t>
            </a:r>
            <a:r>
              <a:rPr sz="2000" spc="-75" dirty="0">
                <a:latin typeface="Calibri"/>
                <a:cs typeface="Calibri"/>
              </a:rPr>
              <a:t>omp</a:t>
            </a:r>
            <a:r>
              <a:rPr sz="2000" spc="-80" dirty="0">
                <a:latin typeface="Calibri"/>
                <a:cs typeface="Calibri"/>
              </a:rPr>
              <a:t>l</a:t>
            </a:r>
            <a:r>
              <a:rPr sz="2000" spc="-90" dirty="0">
                <a:latin typeface="Calibri"/>
                <a:cs typeface="Calibri"/>
              </a:rPr>
              <a:t>e</a:t>
            </a:r>
            <a:r>
              <a:rPr sz="2000" spc="-100" dirty="0">
                <a:latin typeface="Calibri"/>
                <a:cs typeface="Calibri"/>
              </a:rPr>
              <a:t>t</a:t>
            </a:r>
            <a:r>
              <a:rPr sz="2000" spc="-75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07464" y="1766316"/>
            <a:ext cx="175260" cy="17526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851786" y="1753615"/>
            <a:ext cx="88265" cy="1612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b="1" spc="2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85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09800" y="2572511"/>
            <a:ext cx="4477511" cy="199186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114800" y="2580132"/>
            <a:ext cx="1371600" cy="368935"/>
          </a:xfrm>
          <a:prstGeom prst="rect">
            <a:avLst/>
          </a:prstGeom>
          <a:solidFill>
            <a:srgbClr val="C3D59B"/>
          </a:solidFill>
        </p:spPr>
        <p:txBody>
          <a:bodyPr vert="horz" wrap="square" lIns="0" tIns="3111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45"/>
              </a:spcBef>
            </a:pPr>
            <a:r>
              <a:rPr sz="1800" spc="-10" dirty="0">
                <a:latin typeface="Calibri"/>
                <a:cs typeface="Calibri"/>
              </a:rPr>
              <a:t>Local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Repo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1110" y="261873"/>
            <a:ext cx="18897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git</a:t>
            </a:r>
            <a:r>
              <a:rPr spc="-90" dirty="0"/>
              <a:t> </a:t>
            </a:r>
            <a:r>
              <a:rPr spc="-5" dirty="0"/>
              <a:t>workflow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50466" y="811529"/>
            <a:ext cx="5245100" cy="519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50" b="1" spc="-10" dirty="0">
                <a:solidFill>
                  <a:srgbClr val="DF6666"/>
                </a:solidFill>
                <a:latin typeface="Arial"/>
                <a:cs typeface="Arial"/>
              </a:rPr>
              <a:t>How</a:t>
            </a:r>
            <a:r>
              <a:rPr sz="3250" b="1" spc="-25" dirty="0">
                <a:solidFill>
                  <a:srgbClr val="DF6666"/>
                </a:solidFill>
                <a:latin typeface="Arial"/>
                <a:cs typeface="Arial"/>
              </a:rPr>
              <a:t> </a:t>
            </a:r>
            <a:r>
              <a:rPr sz="3250" b="1" spc="-10" dirty="0">
                <a:solidFill>
                  <a:srgbClr val="DF6666"/>
                </a:solidFill>
                <a:latin typeface="Arial"/>
                <a:cs typeface="Arial"/>
              </a:rPr>
              <a:t>commits</a:t>
            </a:r>
            <a:r>
              <a:rPr sz="3250" b="1" spc="-60" dirty="0">
                <a:solidFill>
                  <a:srgbClr val="DF6666"/>
                </a:solidFill>
                <a:latin typeface="Arial"/>
                <a:cs typeface="Arial"/>
              </a:rPr>
              <a:t> </a:t>
            </a:r>
            <a:r>
              <a:rPr sz="3250" b="1" spc="-10" dirty="0">
                <a:solidFill>
                  <a:srgbClr val="DF6666"/>
                </a:solidFill>
                <a:latin typeface="Arial"/>
                <a:cs typeface="Arial"/>
              </a:rPr>
              <a:t>are</a:t>
            </a:r>
            <a:r>
              <a:rPr sz="3250" b="1" spc="-80" dirty="0">
                <a:solidFill>
                  <a:srgbClr val="DF6666"/>
                </a:solidFill>
                <a:latin typeface="Arial"/>
                <a:cs typeface="Arial"/>
              </a:rPr>
              <a:t> </a:t>
            </a:r>
            <a:r>
              <a:rPr sz="3250" b="1" spc="-10" dirty="0">
                <a:solidFill>
                  <a:srgbClr val="DF6666"/>
                </a:solidFill>
                <a:latin typeface="Arial"/>
                <a:cs typeface="Arial"/>
              </a:rPr>
              <a:t>created?</a:t>
            </a:r>
            <a:endParaRPr sz="325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309937" y="1731073"/>
            <a:ext cx="2183130" cy="789940"/>
            <a:chOff x="3309937" y="1731073"/>
            <a:chExt cx="2183130" cy="789940"/>
          </a:xfrm>
        </p:grpSpPr>
        <p:sp>
          <p:nvSpPr>
            <p:cNvPr id="5" name="object 5"/>
            <p:cNvSpPr/>
            <p:nvPr/>
          </p:nvSpPr>
          <p:spPr>
            <a:xfrm>
              <a:off x="3314700" y="1735835"/>
              <a:ext cx="2173605" cy="780415"/>
            </a:xfrm>
            <a:custGeom>
              <a:avLst/>
              <a:gdLst/>
              <a:ahLst/>
              <a:cxnLst/>
              <a:rect l="l" t="t" r="r" b="b"/>
              <a:pathLst>
                <a:path w="2173604" h="780414">
                  <a:moveTo>
                    <a:pt x="2078609" y="0"/>
                  </a:moveTo>
                  <a:lnTo>
                    <a:pt x="94487" y="0"/>
                  </a:lnTo>
                  <a:lnTo>
                    <a:pt x="64642" y="6603"/>
                  </a:lnTo>
                  <a:lnTo>
                    <a:pt x="38735" y="25146"/>
                  </a:lnTo>
                  <a:lnTo>
                    <a:pt x="18287" y="53212"/>
                  </a:lnTo>
                  <a:lnTo>
                    <a:pt x="4825" y="88900"/>
                  </a:lnTo>
                  <a:lnTo>
                    <a:pt x="0" y="130048"/>
                  </a:lnTo>
                  <a:lnTo>
                    <a:pt x="0" y="650113"/>
                  </a:lnTo>
                  <a:lnTo>
                    <a:pt x="4825" y="691261"/>
                  </a:lnTo>
                  <a:lnTo>
                    <a:pt x="18287" y="726947"/>
                  </a:lnTo>
                  <a:lnTo>
                    <a:pt x="64642" y="773557"/>
                  </a:lnTo>
                  <a:lnTo>
                    <a:pt x="94487" y="780161"/>
                  </a:lnTo>
                  <a:lnTo>
                    <a:pt x="2078609" y="780161"/>
                  </a:lnTo>
                  <a:lnTo>
                    <a:pt x="2134489" y="755141"/>
                  </a:lnTo>
                  <a:lnTo>
                    <a:pt x="2168398" y="691261"/>
                  </a:lnTo>
                  <a:lnTo>
                    <a:pt x="2173224" y="650113"/>
                  </a:lnTo>
                  <a:lnTo>
                    <a:pt x="2173224" y="130048"/>
                  </a:lnTo>
                  <a:lnTo>
                    <a:pt x="2165985" y="80263"/>
                  </a:lnTo>
                  <a:lnTo>
                    <a:pt x="2145538" y="38100"/>
                  </a:lnTo>
                  <a:lnTo>
                    <a:pt x="2114804" y="9905"/>
                  </a:lnTo>
                  <a:lnTo>
                    <a:pt x="2078609" y="0"/>
                  </a:lnTo>
                  <a:close/>
                </a:path>
              </a:pathLst>
            </a:custGeom>
            <a:solidFill>
              <a:srgbClr val="92C3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14700" y="1735835"/>
              <a:ext cx="2173605" cy="780415"/>
            </a:xfrm>
            <a:custGeom>
              <a:avLst/>
              <a:gdLst/>
              <a:ahLst/>
              <a:cxnLst/>
              <a:rect l="l" t="t" r="r" b="b"/>
              <a:pathLst>
                <a:path w="2173604" h="780414">
                  <a:moveTo>
                    <a:pt x="0" y="130048"/>
                  </a:moveTo>
                  <a:lnTo>
                    <a:pt x="4825" y="88900"/>
                  </a:lnTo>
                  <a:lnTo>
                    <a:pt x="18287" y="53212"/>
                  </a:lnTo>
                  <a:lnTo>
                    <a:pt x="64642" y="6603"/>
                  </a:lnTo>
                  <a:lnTo>
                    <a:pt x="94487" y="0"/>
                  </a:lnTo>
                  <a:lnTo>
                    <a:pt x="2078609" y="0"/>
                  </a:lnTo>
                  <a:lnTo>
                    <a:pt x="2114804" y="9905"/>
                  </a:lnTo>
                  <a:lnTo>
                    <a:pt x="2145538" y="38100"/>
                  </a:lnTo>
                  <a:lnTo>
                    <a:pt x="2165985" y="80263"/>
                  </a:lnTo>
                  <a:lnTo>
                    <a:pt x="2173224" y="130048"/>
                  </a:lnTo>
                  <a:lnTo>
                    <a:pt x="2173224" y="650113"/>
                  </a:lnTo>
                  <a:lnTo>
                    <a:pt x="2168398" y="691261"/>
                  </a:lnTo>
                  <a:lnTo>
                    <a:pt x="2154936" y="726947"/>
                  </a:lnTo>
                  <a:lnTo>
                    <a:pt x="2108454" y="773557"/>
                  </a:lnTo>
                  <a:lnTo>
                    <a:pt x="2078609" y="780161"/>
                  </a:lnTo>
                  <a:lnTo>
                    <a:pt x="94487" y="780161"/>
                  </a:lnTo>
                  <a:lnTo>
                    <a:pt x="38735" y="755141"/>
                  </a:lnTo>
                  <a:lnTo>
                    <a:pt x="4825" y="691261"/>
                  </a:lnTo>
                  <a:lnTo>
                    <a:pt x="0" y="650113"/>
                  </a:lnTo>
                  <a:lnTo>
                    <a:pt x="0" y="130048"/>
                  </a:lnTo>
                  <a:close/>
                </a:path>
              </a:pathLst>
            </a:custGeom>
            <a:ln w="914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475101" y="1856358"/>
            <a:ext cx="1839595" cy="5467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3200" marR="5080" indent="-190500">
              <a:lnSpc>
                <a:spcPct val="106900"/>
              </a:lnSpc>
              <a:spcBef>
                <a:spcPts val="95"/>
              </a:spcBef>
            </a:pPr>
            <a:r>
              <a:rPr sz="1600" b="1" spc="5" dirty="0">
                <a:latin typeface="Arial"/>
                <a:cs typeface="Arial"/>
              </a:rPr>
              <a:t>I</a:t>
            </a:r>
            <a:r>
              <a:rPr sz="1600" b="1" dirty="0">
                <a:latin typeface="Arial"/>
                <a:cs typeface="Arial"/>
              </a:rPr>
              <a:t>n</a:t>
            </a:r>
            <a:r>
              <a:rPr sz="1600" b="1" spc="5" dirty="0">
                <a:latin typeface="Arial"/>
                <a:cs typeface="Arial"/>
              </a:rPr>
              <a:t>tr</a:t>
            </a:r>
            <a:r>
              <a:rPr sz="1600" b="1" dirty="0">
                <a:latin typeface="Arial"/>
                <a:cs typeface="Arial"/>
              </a:rPr>
              <a:t>odu</a:t>
            </a:r>
            <a:r>
              <a:rPr sz="1600" b="1" spc="10" dirty="0">
                <a:latin typeface="Arial"/>
                <a:cs typeface="Arial"/>
              </a:rPr>
              <a:t>ce</a:t>
            </a:r>
            <a:r>
              <a:rPr sz="1600" b="1" spc="-80" dirty="0">
                <a:latin typeface="Arial"/>
                <a:cs typeface="Arial"/>
              </a:rPr>
              <a:t> </a:t>
            </a:r>
            <a:r>
              <a:rPr sz="1600" b="1" spc="10" dirty="0">
                <a:latin typeface="Arial"/>
                <a:cs typeface="Arial"/>
              </a:rPr>
              <a:t>c</a:t>
            </a:r>
            <a:r>
              <a:rPr sz="1600" b="1" dirty="0">
                <a:latin typeface="Arial"/>
                <a:cs typeface="Arial"/>
              </a:rPr>
              <a:t>h</a:t>
            </a:r>
            <a:r>
              <a:rPr sz="1600" b="1" spc="10" dirty="0">
                <a:latin typeface="Arial"/>
                <a:cs typeface="Arial"/>
              </a:rPr>
              <a:t>a</a:t>
            </a:r>
            <a:r>
              <a:rPr sz="1600" b="1" dirty="0">
                <a:latin typeface="Arial"/>
                <a:cs typeface="Arial"/>
              </a:rPr>
              <a:t>ng</a:t>
            </a:r>
            <a:r>
              <a:rPr sz="1600" b="1" spc="5" dirty="0">
                <a:latin typeface="Arial"/>
                <a:cs typeface="Arial"/>
              </a:rPr>
              <a:t>es  (</a:t>
            </a:r>
            <a:r>
              <a:rPr sz="1600" b="1" spc="-15" dirty="0">
                <a:latin typeface="Arial"/>
                <a:cs typeface="Arial"/>
              </a:rPr>
              <a:t>W</a:t>
            </a:r>
            <a:r>
              <a:rPr sz="1600" b="1" dirty="0">
                <a:latin typeface="Arial"/>
                <a:cs typeface="Arial"/>
              </a:rPr>
              <a:t>o</a:t>
            </a:r>
            <a:r>
              <a:rPr sz="1600" b="1" spc="5" dirty="0">
                <a:latin typeface="Arial"/>
                <a:cs typeface="Arial"/>
              </a:rPr>
              <a:t>rki</a:t>
            </a:r>
            <a:r>
              <a:rPr sz="1600" b="1" dirty="0">
                <a:latin typeface="Arial"/>
                <a:cs typeface="Arial"/>
              </a:rPr>
              <a:t>n</a:t>
            </a:r>
            <a:r>
              <a:rPr sz="1600" b="1" spc="10" dirty="0">
                <a:latin typeface="Arial"/>
                <a:cs typeface="Arial"/>
              </a:rPr>
              <a:t>g</a:t>
            </a:r>
            <a:r>
              <a:rPr sz="1600" b="1" spc="-105" dirty="0">
                <a:latin typeface="Arial"/>
                <a:cs typeface="Arial"/>
              </a:rPr>
              <a:t> </a:t>
            </a:r>
            <a:r>
              <a:rPr sz="1600" b="1" spc="-35" dirty="0">
                <a:latin typeface="Arial"/>
                <a:cs typeface="Arial"/>
              </a:rPr>
              <a:t>A</a:t>
            </a:r>
            <a:r>
              <a:rPr sz="1600" b="1" spc="5" dirty="0">
                <a:latin typeface="Arial"/>
                <a:cs typeface="Arial"/>
              </a:rPr>
              <a:t>rea)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309937" y="2707957"/>
            <a:ext cx="2183130" cy="802005"/>
            <a:chOff x="3309937" y="2707957"/>
            <a:chExt cx="2183130" cy="802005"/>
          </a:xfrm>
        </p:grpSpPr>
        <p:sp>
          <p:nvSpPr>
            <p:cNvPr id="9" name="object 9"/>
            <p:cNvSpPr/>
            <p:nvPr/>
          </p:nvSpPr>
          <p:spPr>
            <a:xfrm>
              <a:off x="3314700" y="2712720"/>
              <a:ext cx="2173605" cy="792480"/>
            </a:xfrm>
            <a:custGeom>
              <a:avLst/>
              <a:gdLst/>
              <a:ahLst/>
              <a:cxnLst/>
              <a:rect l="l" t="t" r="r" b="b"/>
              <a:pathLst>
                <a:path w="2173604" h="792479">
                  <a:moveTo>
                    <a:pt x="2078609" y="0"/>
                  </a:moveTo>
                  <a:lnTo>
                    <a:pt x="94487" y="0"/>
                  </a:lnTo>
                  <a:lnTo>
                    <a:pt x="64642" y="6731"/>
                  </a:lnTo>
                  <a:lnTo>
                    <a:pt x="38735" y="25527"/>
                  </a:lnTo>
                  <a:lnTo>
                    <a:pt x="18287" y="54102"/>
                  </a:lnTo>
                  <a:lnTo>
                    <a:pt x="4825" y="90297"/>
                  </a:lnTo>
                  <a:lnTo>
                    <a:pt x="0" y="132080"/>
                  </a:lnTo>
                  <a:lnTo>
                    <a:pt x="0" y="660273"/>
                  </a:lnTo>
                  <a:lnTo>
                    <a:pt x="4825" y="702056"/>
                  </a:lnTo>
                  <a:lnTo>
                    <a:pt x="18287" y="738251"/>
                  </a:lnTo>
                  <a:lnTo>
                    <a:pt x="64642" y="785622"/>
                  </a:lnTo>
                  <a:lnTo>
                    <a:pt x="94487" y="792353"/>
                  </a:lnTo>
                  <a:lnTo>
                    <a:pt x="2078609" y="792353"/>
                  </a:lnTo>
                  <a:lnTo>
                    <a:pt x="2134489" y="766953"/>
                  </a:lnTo>
                  <a:lnTo>
                    <a:pt x="2168398" y="702056"/>
                  </a:lnTo>
                  <a:lnTo>
                    <a:pt x="2173224" y="660273"/>
                  </a:lnTo>
                  <a:lnTo>
                    <a:pt x="2173224" y="132080"/>
                  </a:lnTo>
                  <a:lnTo>
                    <a:pt x="2165985" y="81534"/>
                  </a:lnTo>
                  <a:lnTo>
                    <a:pt x="2145538" y="38735"/>
                  </a:lnTo>
                  <a:lnTo>
                    <a:pt x="2114804" y="10032"/>
                  </a:lnTo>
                  <a:lnTo>
                    <a:pt x="2078609" y="0"/>
                  </a:lnTo>
                  <a:close/>
                </a:path>
              </a:pathLst>
            </a:custGeom>
            <a:solidFill>
              <a:srgbClr val="EFC1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14700" y="2712720"/>
              <a:ext cx="2173605" cy="792480"/>
            </a:xfrm>
            <a:custGeom>
              <a:avLst/>
              <a:gdLst/>
              <a:ahLst/>
              <a:cxnLst/>
              <a:rect l="l" t="t" r="r" b="b"/>
              <a:pathLst>
                <a:path w="2173604" h="792479">
                  <a:moveTo>
                    <a:pt x="0" y="132080"/>
                  </a:moveTo>
                  <a:lnTo>
                    <a:pt x="4825" y="90297"/>
                  </a:lnTo>
                  <a:lnTo>
                    <a:pt x="18287" y="54102"/>
                  </a:lnTo>
                  <a:lnTo>
                    <a:pt x="64642" y="6731"/>
                  </a:lnTo>
                  <a:lnTo>
                    <a:pt x="94487" y="0"/>
                  </a:lnTo>
                  <a:lnTo>
                    <a:pt x="2078609" y="0"/>
                  </a:lnTo>
                  <a:lnTo>
                    <a:pt x="2114804" y="10032"/>
                  </a:lnTo>
                  <a:lnTo>
                    <a:pt x="2145538" y="38735"/>
                  </a:lnTo>
                  <a:lnTo>
                    <a:pt x="2165985" y="81534"/>
                  </a:lnTo>
                  <a:lnTo>
                    <a:pt x="2173224" y="132080"/>
                  </a:lnTo>
                  <a:lnTo>
                    <a:pt x="2173224" y="660273"/>
                  </a:lnTo>
                  <a:lnTo>
                    <a:pt x="2168398" y="702056"/>
                  </a:lnTo>
                  <a:lnTo>
                    <a:pt x="2154936" y="738251"/>
                  </a:lnTo>
                  <a:lnTo>
                    <a:pt x="2108454" y="785622"/>
                  </a:lnTo>
                  <a:lnTo>
                    <a:pt x="2078609" y="792353"/>
                  </a:lnTo>
                  <a:lnTo>
                    <a:pt x="94487" y="792353"/>
                  </a:lnTo>
                  <a:lnTo>
                    <a:pt x="38735" y="766953"/>
                  </a:lnTo>
                  <a:lnTo>
                    <a:pt x="4825" y="702056"/>
                  </a:lnTo>
                  <a:lnTo>
                    <a:pt x="0" y="660273"/>
                  </a:lnTo>
                  <a:lnTo>
                    <a:pt x="0" y="132080"/>
                  </a:lnTo>
                  <a:close/>
                </a:path>
              </a:pathLst>
            </a:custGeom>
            <a:ln w="914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490976" y="2730754"/>
            <a:ext cx="1806575" cy="51371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04800" marR="5080" indent="-292735">
              <a:lnSpc>
                <a:spcPts val="1900"/>
              </a:lnSpc>
              <a:spcBef>
                <a:spcPts val="200"/>
              </a:spcBef>
            </a:pPr>
            <a:r>
              <a:rPr sz="1600" b="1" spc="-10" dirty="0">
                <a:latin typeface="Arial"/>
                <a:cs typeface="Arial"/>
              </a:rPr>
              <a:t>Add</a:t>
            </a:r>
            <a:r>
              <a:rPr sz="1600" b="1" spc="15" dirty="0">
                <a:latin typeface="Arial"/>
                <a:cs typeface="Arial"/>
              </a:rPr>
              <a:t> </a:t>
            </a:r>
            <a:r>
              <a:rPr sz="1600" b="1" spc="5" dirty="0">
                <a:latin typeface="Arial"/>
                <a:cs typeface="Arial"/>
              </a:rPr>
              <a:t>the</a:t>
            </a:r>
            <a:r>
              <a:rPr sz="1600" b="1" spc="-5" dirty="0">
                <a:latin typeface="Arial"/>
                <a:cs typeface="Arial"/>
              </a:rPr>
              <a:t> </a:t>
            </a:r>
            <a:r>
              <a:rPr sz="1600" b="1" spc="5" dirty="0">
                <a:latin typeface="Arial"/>
                <a:cs typeface="Arial"/>
              </a:rPr>
              <a:t>change</a:t>
            </a:r>
            <a:r>
              <a:rPr sz="1600" b="1" spc="-90" dirty="0">
                <a:latin typeface="Arial"/>
                <a:cs typeface="Arial"/>
              </a:rPr>
              <a:t> </a:t>
            </a:r>
            <a:r>
              <a:rPr sz="1600" b="1" spc="5" dirty="0">
                <a:latin typeface="Arial"/>
                <a:cs typeface="Arial"/>
              </a:rPr>
              <a:t>to </a:t>
            </a:r>
            <a:r>
              <a:rPr sz="1600" b="1" spc="-430" dirty="0">
                <a:latin typeface="Arial"/>
                <a:cs typeface="Arial"/>
              </a:rPr>
              <a:t> </a:t>
            </a:r>
            <a:r>
              <a:rPr sz="1600" b="1" spc="5" dirty="0">
                <a:latin typeface="Arial"/>
                <a:cs typeface="Arial"/>
              </a:rPr>
              <a:t>staging</a:t>
            </a:r>
            <a:r>
              <a:rPr sz="1600" b="1" spc="-55" dirty="0">
                <a:latin typeface="Arial"/>
                <a:cs typeface="Arial"/>
              </a:rPr>
              <a:t> </a:t>
            </a:r>
            <a:r>
              <a:rPr sz="1600" b="1" spc="10" dirty="0">
                <a:latin typeface="Arial"/>
                <a:cs typeface="Arial"/>
              </a:rPr>
              <a:t>area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53332" y="3226435"/>
            <a:ext cx="699135" cy="272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b="1" spc="5" dirty="0">
                <a:latin typeface="Arial"/>
                <a:cs typeface="Arial"/>
              </a:rPr>
              <a:t>(I</a:t>
            </a:r>
            <a:r>
              <a:rPr sz="1600" b="1" dirty="0">
                <a:latin typeface="Arial"/>
                <a:cs typeface="Arial"/>
              </a:rPr>
              <a:t>nd</a:t>
            </a:r>
            <a:r>
              <a:rPr sz="1600" b="1" spc="5" dirty="0">
                <a:latin typeface="Arial"/>
                <a:cs typeface="Arial"/>
              </a:rPr>
              <a:t>ex)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309937" y="3686365"/>
            <a:ext cx="2183130" cy="883285"/>
            <a:chOff x="3309937" y="3686365"/>
            <a:chExt cx="2183130" cy="883285"/>
          </a:xfrm>
        </p:grpSpPr>
        <p:sp>
          <p:nvSpPr>
            <p:cNvPr id="14" name="object 14"/>
            <p:cNvSpPr/>
            <p:nvPr/>
          </p:nvSpPr>
          <p:spPr>
            <a:xfrm>
              <a:off x="3314700" y="3691128"/>
              <a:ext cx="2173605" cy="873760"/>
            </a:xfrm>
            <a:custGeom>
              <a:avLst/>
              <a:gdLst/>
              <a:ahLst/>
              <a:cxnLst/>
              <a:rect l="l" t="t" r="r" b="b"/>
              <a:pathLst>
                <a:path w="2173604" h="873760">
                  <a:moveTo>
                    <a:pt x="2078609" y="0"/>
                  </a:moveTo>
                  <a:lnTo>
                    <a:pt x="94487" y="0"/>
                  </a:lnTo>
                  <a:lnTo>
                    <a:pt x="64642" y="7366"/>
                  </a:lnTo>
                  <a:lnTo>
                    <a:pt x="38735" y="28067"/>
                  </a:lnTo>
                  <a:lnTo>
                    <a:pt x="18287" y="59563"/>
                  </a:lnTo>
                  <a:lnTo>
                    <a:pt x="4825" y="99568"/>
                  </a:lnTo>
                  <a:lnTo>
                    <a:pt x="0" y="145542"/>
                  </a:lnTo>
                  <a:lnTo>
                    <a:pt x="0" y="727621"/>
                  </a:lnTo>
                  <a:lnTo>
                    <a:pt x="4825" y="773620"/>
                  </a:lnTo>
                  <a:lnTo>
                    <a:pt x="18287" y="813562"/>
                  </a:lnTo>
                  <a:lnTo>
                    <a:pt x="64642" y="865720"/>
                  </a:lnTo>
                  <a:lnTo>
                    <a:pt x="94487" y="873137"/>
                  </a:lnTo>
                  <a:lnTo>
                    <a:pt x="2078609" y="873137"/>
                  </a:lnTo>
                  <a:lnTo>
                    <a:pt x="2134489" y="845070"/>
                  </a:lnTo>
                  <a:lnTo>
                    <a:pt x="2168398" y="773620"/>
                  </a:lnTo>
                  <a:lnTo>
                    <a:pt x="2173224" y="727621"/>
                  </a:lnTo>
                  <a:lnTo>
                    <a:pt x="2173224" y="145542"/>
                  </a:lnTo>
                  <a:lnTo>
                    <a:pt x="2165985" y="89789"/>
                  </a:lnTo>
                  <a:lnTo>
                    <a:pt x="2145538" y="42672"/>
                  </a:lnTo>
                  <a:lnTo>
                    <a:pt x="2114804" y="11049"/>
                  </a:lnTo>
                  <a:lnTo>
                    <a:pt x="2078609" y="0"/>
                  </a:lnTo>
                  <a:close/>
                </a:path>
              </a:pathLst>
            </a:custGeom>
            <a:solidFill>
              <a:srgbClr val="6DA8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14700" y="3691128"/>
              <a:ext cx="2173605" cy="873760"/>
            </a:xfrm>
            <a:custGeom>
              <a:avLst/>
              <a:gdLst/>
              <a:ahLst/>
              <a:cxnLst/>
              <a:rect l="l" t="t" r="r" b="b"/>
              <a:pathLst>
                <a:path w="2173604" h="873760">
                  <a:moveTo>
                    <a:pt x="0" y="145542"/>
                  </a:moveTo>
                  <a:lnTo>
                    <a:pt x="4825" y="99568"/>
                  </a:lnTo>
                  <a:lnTo>
                    <a:pt x="18287" y="59563"/>
                  </a:lnTo>
                  <a:lnTo>
                    <a:pt x="64642" y="7366"/>
                  </a:lnTo>
                  <a:lnTo>
                    <a:pt x="94487" y="0"/>
                  </a:lnTo>
                  <a:lnTo>
                    <a:pt x="2078609" y="0"/>
                  </a:lnTo>
                  <a:lnTo>
                    <a:pt x="2114804" y="11049"/>
                  </a:lnTo>
                  <a:lnTo>
                    <a:pt x="2145538" y="42672"/>
                  </a:lnTo>
                  <a:lnTo>
                    <a:pt x="2165985" y="89789"/>
                  </a:lnTo>
                  <a:lnTo>
                    <a:pt x="2173224" y="145542"/>
                  </a:lnTo>
                  <a:lnTo>
                    <a:pt x="2173224" y="727621"/>
                  </a:lnTo>
                  <a:lnTo>
                    <a:pt x="2168398" y="773620"/>
                  </a:lnTo>
                  <a:lnTo>
                    <a:pt x="2154936" y="813562"/>
                  </a:lnTo>
                  <a:lnTo>
                    <a:pt x="2108454" y="865720"/>
                  </a:lnTo>
                  <a:lnTo>
                    <a:pt x="2078609" y="873137"/>
                  </a:lnTo>
                  <a:lnTo>
                    <a:pt x="94487" y="873137"/>
                  </a:lnTo>
                  <a:lnTo>
                    <a:pt x="38735" y="845070"/>
                  </a:lnTo>
                  <a:lnTo>
                    <a:pt x="4825" y="773620"/>
                  </a:lnTo>
                  <a:lnTo>
                    <a:pt x="0" y="727621"/>
                  </a:lnTo>
                  <a:lnTo>
                    <a:pt x="0" y="145542"/>
                  </a:lnTo>
                  <a:close/>
                </a:path>
              </a:pathLst>
            </a:custGeom>
            <a:ln w="914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524758" y="3708298"/>
            <a:ext cx="1739264" cy="7683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01600"/>
              </a:lnSpc>
              <a:spcBef>
                <a:spcPts val="90"/>
              </a:spcBef>
            </a:pPr>
            <a:r>
              <a:rPr sz="1600" b="1" spc="10" dirty="0">
                <a:latin typeface="Arial"/>
                <a:cs typeface="Arial"/>
              </a:rPr>
              <a:t>Make </a:t>
            </a:r>
            <a:r>
              <a:rPr sz="1600" b="1" spc="5" dirty="0">
                <a:latin typeface="Arial"/>
                <a:cs typeface="Arial"/>
              </a:rPr>
              <a:t>that</a:t>
            </a:r>
            <a:r>
              <a:rPr sz="1600" b="1" spc="-85" dirty="0">
                <a:latin typeface="Arial"/>
                <a:cs typeface="Arial"/>
              </a:rPr>
              <a:t> </a:t>
            </a:r>
            <a:r>
              <a:rPr sz="1600" b="1" spc="10" dirty="0">
                <a:latin typeface="Arial"/>
                <a:cs typeface="Arial"/>
              </a:rPr>
              <a:t>c</a:t>
            </a:r>
            <a:r>
              <a:rPr sz="1600" b="1" dirty="0">
                <a:latin typeface="Arial"/>
                <a:cs typeface="Arial"/>
              </a:rPr>
              <a:t>h</a:t>
            </a:r>
            <a:r>
              <a:rPr sz="1600" b="1" spc="10" dirty="0">
                <a:latin typeface="Arial"/>
                <a:cs typeface="Arial"/>
              </a:rPr>
              <a:t>a</a:t>
            </a:r>
            <a:r>
              <a:rPr sz="1600" b="1" dirty="0">
                <a:latin typeface="Arial"/>
                <a:cs typeface="Arial"/>
              </a:rPr>
              <a:t>ng</a:t>
            </a:r>
            <a:r>
              <a:rPr sz="1600" b="1" spc="5" dirty="0">
                <a:latin typeface="Arial"/>
                <a:cs typeface="Arial"/>
              </a:rPr>
              <a:t>e  “permanent” </a:t>
            </a:r>
            <a:r>
              <a:rPr sz="1600" b="1" spc="10" dirty="0">
                <a:latin typeface="Arial"/>
                <a:cs typeface="Arial"/>
              </a:rPr>
              <a:t> </a:t>
            </a:r>
            <a:r>
              <a:rPr sz="1600" b="1" spc="5" dirty="0">
                <a:latin typeface="Arial"/>
                <a:cs typeface="Arial"/>
              </a:rPr>
              <a:t>(local</a:t>
            </a:r>
            <a:r>
              <a:rPr sz="1600" b="1" spc="-5" dirty="0">
                <a:latin typeface="Arial"/>
                <a:cs typeface="Arial"/>
              </a:rPr>
              <a:t> </a:t>
            </a:r>
            <a:r>
              <a:rPr sz="1600" b="1" spc="5" dirty="0">
                <a:latin typeface="Arial"/>
                <a:cs typeface="Arial"/>
              </a:rPr>
              <a:t>Repo)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352865" y="1932241"/>
            <a:ext cx="965200" cy="1265555"/>
            <a:chOff x="2352865" y="1932241"/>
            <a:chExt cx="965200" cy="1265555"/>
          </a:xfrm>
        </p:grpSpPr>
        <p:sp>
          <p:nvSpPr>
            <p:cNvPr id="18" name="object 18"/>
            <p:cNvSpPr/>
            <p:nvPr/>
          </p:nvSpPr>
          <p:spPr>
            <a:xfrm>
              <a:off x="2357628" y="2392679"/>
              <a:ext cx="955675" cy="800100"/>
            </a:xfrm>
            <a:custGeom>
              <a:avLst/>
              <a:gdLst/>
              <a:ahLst/>
              <a:cxnLst/>
              <a:rect l="l" t="t" r="r" b="b"/>
              <a:pathLst>
                <a:path w="955675" h="800100">
                  <a:moveTo>
                    <a:pt x="955548" y="575310"/>
                  </a:moveTo>
                  <a:lnTo>
                    <a:pt x="829183" y="441325"/>
                  </a:lnTo>
                  <a:lnTo>
                    <a:pt x="716661" y="321945"/>
                  </a:lnTo>
                  <a:lnTo>
                    <a:pt x="716661" y="441325"/>
                  </a:lnTo>
                  <a:lnTo>
                    <a:pt x="673481" y="435610"/>
                  </a:lnTo>
                  <a:lnTo>
                    <a:pt x="631190" y="428879"/>
                  </a:lnTo>
                  <a:lnTo>
                    <a:pt x="589915" y="421259"/>
                  </a:lnTo>
                  <a:lnTo>
                    <a:pt x="549783" y="412750"/>
                  </a:lnTo>
                  <a:lnTo>
                    <a:pt x="510667" y="403479"/>
                  </a:lnTo>
                  <a:lnTo>
                    <a:pt x="472567" y="393446"/>
                  </a:lnTo>
                  <a:lnTo>
                    <a:pt x="435737" y="382524"/>
                  </a:lnTo>
                  <a:lnTo>
                    <a:pt x="365633" y="358648"/>
                  </a:lnTo>
                  <a:lnTo>
                    <a:pt x="300609" y="331978"/>
                  </a:lnTo>
                  <a:lnTo>
                    <a:pt x="241046" y="302641"/>
                  </a:lnTo>
                  <a:lnTo>
                    <a:pt x="187198" y="271018"/>
                  </a:lnTo>
                  <a:lnTo>
                    <a:pt x="139573" y="237236"/>
                  </a:lnTo>
                  <a:lnTo>
                    <a:pt x="98298" y="201422"/>
                  </a:lnTo>
                  <a:lnTo>
                    <a:pt x="63754" y="163830"/>
                  </a:lnTo>
                  <a:lnTo>
                    <a:pt x="36322" y="124714"/>
                  </a:lnTo>
                  <a:lnTo>
                    <a:pt x="16383" y="84201"/>
                  </a:lnTo>
                  <a:lnTo>
                    <a:pt x="4191" y="42545"/>
                  </a:lnTo>
                  <a:lnTo>
                    <a:pt x="0" y="0"/>
                  </a:lnTo>
                  <a:lnTo>
                    <a:pt x="0" y="239014"/>
                  </a:lnTo>
                  <a:lnTo>
                    <a:pt x="9271" y="302514"/>
                  </a:lnTo>
                  <a:lnTo>
                    <a:pt x="25400" y="343662"/>
                  </a:lnTo>
                  <a:lnTo>
                    <a:pt x="49149" y="383540"/>
                  </a:lnTo>
                  <a:lnTo>
                    <a:pt x="80137" y="421894"/>
                  </a:lnTo>
                  <a:lnTo>
                    <a:pt x="118110" y="458597"/>
                  </a:lnTo>
                  <a:lnTo>
                    <a:pt x="162560" y="493395"/>
                  </a:lnTo>
                  <a:lnTo>
                    <a:pt x="213360" y="526161"/>
                  </a:lnTo>
                  <a:lnTo>
                    <a:pt x="270129" y="556641"/>
                  </a:lnTo>
                  <a:lnTo>
                    <a:pt x="332359" y="584581"/>
                  </a:lnTo>
                  <a:lnTo>
                    <a:pt x="400050" y="609981"/>
                  </a:lnTo>
                  <a:lnTo>
                    <a:pt x="472567" y="632460"/>
                  </a:lnTo>
                  <a:lnTo>
                    <a:pt x="510667" y="642493"/>
                  </a:lnTo>
                  <a:lnTo>
                    <a:pt x="549783" y="651764"/>
                  </a:lnTo>
                  <a:lnTo>
                    <a:pt x="589915" y="660273"/>
                  </a:lnTo>
                  <a:lnTo>
                    <a:pt x="631190" y="667766"/>
                  </a:lnTo>
                  <a:lnTo>
                    <a:pt x="673481" y="674624"/>
                  </a:lnTo>
                  <a:lnTo>
                    <a:pt x="716661" y="680339"/>
                  </a:lnTo>
                  <a:lnTo>
                    <a:pt x="716661" y="799846"/>
                  </a:lnTo>
                  <a:lnTo>
                    <a:pt x="955548" y="57531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57627" y="1937004"/>
              <a:ext cx="956944" cy="574675"/>
            </a:xfrm>
            <a:custGeom>
              <a:avLst/>
              <a:gdLst/>
              <a:ahLst/>
              <a:cxnLst/>
              <a:rect l="l" t="t" r="r" b="b"/>
              <a:pathLst>
                <a:path w="956945" h="574675">
                  <a:moveTo>
                    <a:pt x="956818" y="0"/>
                  </a:moveTo>
                  <a:lnTo>
                    <a:pt x="918083" y="381"/>
                  </a:lnTo>
                  <a:lnTo>
                    <a:pt x="879475" y="1523"/>
                  </a:lnTo>
                  <a:lnTo>
                    <a:pt x="841248" y="3301"/>
                  </a:lnTo>
                  <a:lnTo>
                    <a:pt x="765683" y="9143"/>
                  </a:lnTo>
                  <a:lnTo>
                    <a:pt x="691769" y="17779"/>
                  </a:lnTo>
                  <a:lnTo>
                    <a:pt x="619633" y="29209"/>
                  </a:lnTo>
                  <a:lnTo>
                    <a:pt x="549910" y="43179"/>
                  </a:lnTo>
                  <a:lnTo>
                    <a:pt x="482727" y="59816"/>
                  </a:lnTo>
                  <a:lnTo>
                    <a:pt x="418338" y="78866"/>
                  </a:lnTo>
                  <a:lnTo>
                    <a:pt x="357251" y="100329"/>
                  </a:lnTo>
                  <a:lnTo>
                    <a:pt x="299720" y="124206"/>
                  </a:lnTo>
                  <a:lnTo>
                    <a:pt x="245999" y="150368"/>
                  </a:lnTo>
                  <a:lnTo>
                    <a:pt x="196596" y="178688"/>
                  </a:lnTo>
                  <a:lnTo>
                    <a:pt x="162052" y="201675"/>
                  </a:lnTo>
                  <a:lnTo>
                    <a:pt x="130683" y="225425"/>
                  </a:lnTo>
                  <a:lnTo>
                    <a:pt x="77851" y="275081"/>
                  </a:lnTo>
                  <a:lnTo>
                    <a:pt x="38354" y="327151"/>
                  </a:lnTo>
                  <a:lnTo>
                    <a:pt x="12573" y="381000"/>
                  </a:lnTo>
                  <a:lnTo>
                    <a:pt x="635" y="435990"/>
                  </a:lnTo>
                  <a:lnTo>
                    <a:pt x="0" y="463676"/>
                  </a:lnTo>
                  <a:lnTo>
                    <a:pt x="2921" y="491489"/>
                  </a:lnTo>
                  <a:lnTo>
                    <a:pt x="9398" y="519302"/>
                  </a:lnTo>
                  <a:lnTo>
                    <a:pt x="19558" y="546862"/>
                  </a:lnTo>
                  <a:lnTo>
                    <a:pt x="33274" y="574420"/>
                  </a:lnTo>
                  <a:lnTo>
                    <a:pt x="45085" y="555370"/>
                  </a:lnTo>
                  <a:lnTo>
                    <a:pt x="73406" y="518668"/>
                  </a:lnTo>
                  <a:lnTo>
                    <a:pt x="107950" y="483488"/>
                  </a:lnTo>
                  <a:lnTo>
                    <a:pt x="148082" y="450214"/>
                  </a:lnTo>
                  <a:lnTo>
                    <a:pt x="193802" y="418972"/>
                  </a:lnTo>
                  <a:lnTo>
                    <a:pt x="244602" y="389763"/>
                  </a:lnTo>
                  <a:lnTo>
                    <a:pt x="300101" y="362712"/>
                  </a:lnTo>
                  <a:lnTo>
                    <a:pt x="359918" y="337946"/>
                  </a:lnTo>
                  <a:lnTo>
                    <a:pt x="423926" y="315721"/>
                  </a:lnTo>
                  <a:lnTo>
                    <a:pt x="491617" y="296037"/>
                  </a:lnTo>
                  <a:lnTo>
                    <a:pt x="562610" y="279019"/>
                  </a:lnTo>
                  <a:lnTo>
                    <a:pt x="636778" y="264794"/>
                  </a:lnTo>
                  <a:lnTo>
                    <a:pt x="674878" y="258698"/>
                  </a:lnTo>
                  <a:lnTo>
                    <a:pt x="713613" y="253491"/>
                  </a:lnTo>
                  <a:lnTo>
                    <a:pt x="752856" y="249046"/>
                  </a:lnTo>
                  <a:lnTo>
                    <a:pt x="792734" y="245363"/>
                  </a:lnTo>
                  <a:lnTo>
                    <a:pt x="833120" y="242443"/>
                  </a:lnTo>
                  <a:lnTo>
                    <a:pt x="874014" y="240283"/>
                  </a:lnTo>
                  <a:lnTo>
                    <a:pt x="915162" y="239013"/>
                  </a:lnTo>
                  <a:lnTo>
                    <a:pt x="956818" y="238632"/>
                  </a:lnTo>
                  <a:lnTo>
                    <a:pt x="956818" y="0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357627" y="1937004"/>
              <a:ext cx="955675" cy="1256030"/>
            </a:xfrm>
            <a:custGeom>
              <a:avLst/>
              <a:gdLst/>
              <a:ahLst/>
              <a:cxnLst/>
              <a:rect l="l" t="t" r="r" b="b"/>
              <a:pathLst>
                <a:path w="955675" h="1256030">
                  <a:moveTo>
                    <a:pt x="0" y="455802"/>
                  </a:moveTo>
                  <a:lnTo>
                    <a:pt x="4191" y="498347"/>
                  </a:lnTo>
                  <a:lnTo>
                    <a:pt x="16383" y="540003"/>
                  </a:lnTo>
                  <a:lnTo>
                    <a:pt x="36322" y="580516"/>
                  </a:lnTo>
                  <a:lnTo>
                    <a:pt x="63754" y="619632"/>
                  </a:lnTo>
                  <a:lnTo>
                    <a:pt x="98298" y="657097"/>
                  </a:lnTo>
                  <a:lnTo>
                    <a:pt x="139573" y="692912"/>
                  </a:lnTo>
                  <a:lnTo>
                    <a:pt x="187198" y="726694"/>
                  </a:lnTo>
                  <a:lnTo>
                    <a:pt x="241046" y="758316"/>
                  </a:lnTo>
                  <a:lnTo>
                    <a:pt x="300609" y="787653"/>
                  </a:lnTo>
                  <a:lnTo>
                    <a:pt x="365633" y="814323"/>
                  </a:lnTo>
                  <a:lnTo>
                    <a:pt x="435737" y="838200"/>
                  </a:lnTo>
                  <a:lnTo>
                    <a:pt x="472567" y="849121"/>
                  </a:lnTo>
                  <a:lnTo>
                    <a:pt x="510667" y="859154"/>
                  </a:lnTo>
                  <a:lnTo>
                    <a:pt x="549783" y="868426"/>
                  </a:lnTo>
                  <a:lnTo>
                    <a:pt x="589915" y="876934"/>
                  </a:lnTo>
                  <a:lnTo>
                    <a:pt x="631190" y="884427"/>
                  </a:lnTo>
                  <a:lnTo>
                    <a:pt x="673481" y="891158"/>
                  </a:lnTo>
                  <a:lnTo>
                    <a:pt x="716661" y="897001"/>
                  </a:lnTo>
                  <a:lnTo>
                    <a:pt x="716661" y="777620"/>
                  </a:lnTo>
                  <a:lnTo>
                    <a:pt x="955548" y="1030985"/>
                  </a:lnTo>
                  <a:lnTo>
                    <a:pt x="716661" y="1255521"/>
                  </a:lnTo>
                  <a:lnTo>
                    <a:pt x="716661" y="1136014"/>
                  </a:lnTo>
                  <a:lnTo>
                    <a:pt x="673481" y="1130172"/>
                  </a:lnTo>
                  <a:lnTo>
                    <a:pt x="631190" y="1123441"/>
                  </a:lnTo>
                  <a:lnTo>
                    <a:pt x="589915" y="1115821"/>
                  </a:lnTo>
                  <a:lnTo>
                    <a:pt x="549783" y="1107439"/>
                  </a:lnTo>
                  <a:lnTo>
                    <a:pt x="510667" y="1098169"/>
                  </a:lnTo>
                  <a:lnTo>
                    <a:pt x="472567" y="1088008"/>
                  </a:lnTo>
                  <a:lnTo>
                    <a:pt x="435737" y="1077214"/>
                  </a:lnTo>
                  <a:lnTo>
                    <a:pt x="365633" y="1053338"/>
                  </a:lnTo>
                  <a:lnTo>
                    <a:pt x="300609" y="1026540"/>
                  </a:lnTo>
                  <a:lnTo>
                    <a:pt x="241046" y="997331"/>
                  </a:lnTo>
                  <a:lnTo>
                    <a:pt x="187198" y="965707"/>
                  </a:lnTo>
                  <a:lnTo>
                    <a:pt x="139573" y="931926"/>
                  </a:lnTo>
                  <a:lnTo>
                    <a:pt x="98298" y="896112"/>
                  </a:lnTo>
                  <a:lnTo>
                    <a:pt x="49149" y="839215"/>
                  </a:lnTo>
                  <a:lnTo>
                    <a:pt x="25400" y="799338"/>
                  </a:lnTo>
                  <a:lnTo>
                    <a:pt x="9271" y="758316"/>
                  </a:lnTo>
                  <a:lnTo>
                    <a:pt x="1016" y="716152"/>
                  </a:lnTo>
                  <a:lnTo>
                    <a:pt x="0" y="694689"/>
                  </a:lnTo>
                  <a:lnTo>
                    <a:pt x="0" y="455802"/>
                  </a:lnTo>
                  <a:lnTo>
                    <a:pt x="3683" y="415416"/>
                  </a:lnTo>
                  <a:lnTo>
                    <a:pt x="14605" y="376046"/>
                  </a:lnTo>
                  <a:lnTo>
                    <a:pt x="32385" y="337693"/>
                  </a:lnTo>
                  <a:lnTo>
                    <a:pt x="56642" y="300735"/>
                  </a:lnTo>
                  <a:lnTo>
                    <a:pt x="87249" y="265175"/>
                  </a:lnTo>
                  <a:lnTo>
                    <a:pt x="123825" y="231266"/>
                  </a:lnTo>
                  <a:lnTo>
                    <a:pt x="165989" y="199008"/>
                  </a:lnTo>
                  <a:lnTo>
                    <a:pt x="213487" y="168656"/>
                  </a:lnTo>
                  <a:lnTo>
                    <a:pt x="265938" y="140207"/>
                  </a:lnTo>
                  <a:lnTo>
                    <a:pt x="323215" y="114045"/>
                  </a:lnTo>
                  <a:lnTo>
                    <a:pt x="384810" y="90169"/>
                  </a:lnTo>
                  <a:lnTo>
                    <a:pt x="450469" y="68833"/>
                  </a:lnTo>
                  <a:lnTo>
                    <a:pt x="519938" y="50037"/>
                  </a:lnTo>
                  <a:lnTo>
                    <a:pt x="592836" y="33908"/>
                  </a:lnTo>
                  <a:lnTo>
                    <a:pt x="630555" y="27050"/>
                  </a:lnTo>
                  <a:lnTo>
                    <a:pt x="668909" y="20827"/>
                  </a:lnTo>
                  <a:lnTo>
                    <a:pt x="708025" y="15366"/>
                  </a:lnTo>
                  <a:lnTo>
                    <a:pt x="747776" y="10794"/>
                  </a:lnTo>
                  <a:lnTo>
                    <a:pt x="788289" y="6984"/>
                  </a:lnTo>
                  <a:lnTo>
                    <a:pt x="829310" y="3937"/>
                  </a:lnTo>
                  <a:lnTo>
                    <a:pt x="870839" y="1777"/>
                  </a:lnTo>
                  <a:lnTo>
                    <a:pt x="912876" y="381"/>
                  </a:lnTo>
                  <a:lnTo>
                    <a:pt x="955548" y="0"/>
                  </a:lnTo>
                  <a:lnTo>
                    <a:pt x="955548" y="239013"/>
                  </a:lnTo>
                  <a:lnTo>
                    <a:pt x="913892" y="239394"/>
                  </a:lnTo>
                  <a:lnTo>
                    <a:pt x="872744" y="240664"/>
                  </a:lnTo>
                  <a:lnTo>
                    <a:pt x="831977" y="242696"/>
                  </a:lnTo>
                  <a:lnTo>
                    <a:pt x="791718" y="245618"/>
                  </a:lnTo>
                  <a:lnTo>
                    <a:pt x="751840" y="249427"/>
                  </a:lnTo>
                  <a:lnTo>
                    <a:pt x="712597" y="253872"/>
                  </a:lnTo>
                  <a:lnTo>
                    <a:pt x="673989" y="259079"/>
                  </a:lnTo>
                  <a:lnTo>
                    <a:pt x="635889" y="265175"/>
                  </a:lnTo>
                  <a:lnTo>
                    <a:pt x="561975" y="279400"/>
                  </a:lnTo>
                  <a:lnTo>
                    <a:pt x="490982" y="296418"/>
                  </a:lnTo>
                  <a:lnTo>
                    <a:pt x="423418" y="316102"/>
                  </a:lnTo>
                  <a:lnTo>
                    <a:pt x="359537" y="338454"/>
                  </a:lnTo>
                  <a:lnTo>
                    <a:pt x="299720" y="363219"/>
                  </a:lnTo>
                  <a:lnTo>
                    <a:pt x="244348" y="390270"/>
                  </a:lnTo>
                  <a:lnTo>
                    <a:pt x="193675" y="419607"/>
                  </a:lnTo>
                  <a:lnTo>
                    <a:pt x="148082" y="450976"/>
                  </a:lnTo>
                  <a:lnTo>
                    <a:pt x="107950" y="484250"/>
                  </a:lnTo>
                  <a:lnTo>
                    <a:pt x="73533" y="519429"/>
                  </a:lnTo>
                  <a:lnTo>
                    <a:pt x="45212" y="556259"/>
                  </a:lnTo>
                  <a:lnTo>
                    <a:pt x="33401" y="575182"/>
                  </a:lnTo>
                </a:path>
              </a:pathLst>
            </a:custGeom>
            <a:ln w="9143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946148" y="2350007"/>
            <a:ext cx="1183005" cy="289560"/>
          </a:xfrm>
          <a:prstGeom prst="rect">
            <a:avLst/>
          </a:prstGeom>
          <a:solidFill>
            <a:srgbClr val="FAFAF8"/>
          </a:solidFill>
          <a:ln w="9144">
            <a:solidFill>
              <a:srgbClr val="585858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254635">
              <a:lnSpc>
                <a:spcPct val="100000"/>
              </a:lnSpc>
              <a:spcBef>
                <a:spcPts val="254"/>
              </a:spcBef>
            </a:pPr>
            <a:r>
              <a:rPr sz="1600" spc="5" dirty="0">
                <a:latin typeface="Comic Sans MS"/>
                <a:cs typeface="Comic Sans MS"/>
              </a:rPr>
              <a:t>git</a:t>
            </a:r>
            <a:r>
              <a:rPr sz="1600" spc="-70" dirty="0">
                <a:latin typeface="Comic Sans MS"/>
                <a:cs typeface="Comic Sans MS"/>
              </a:rPr>
              <a:t> </a:t>
            </a:r>
            <a:r>
              <a:rPr sz="1600" spc="5" dirty="0">
                <a:latin typeface="Comic Sans MS"/>
                <a:cs typeface="Comic Sans MS"/>
              </a:rPr>
              <a:t>add</a:t>
            </a:r>
            <a:endParaRPr sz="1600">
              <a:latin typeface="Comic Sans MS"/>
              <a:cs typeface="Comic Sans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483352" y="2955035"/>
            <a:ext cx="966469" cy="1264920"/>
            <a:chOff x="5483352" y="2955035"/>
            <a:chExt cx="966469" cy="1264920"/>
          </a:xfrm>
        </p:grpSpPr>
        <p:sp>
          <p:nvSpPr>
            <p:cNvPr id="23" name="object 23"/>
            <p:cNvSpPr/>
            <p:nvPr/>
          </p:nvSpPr>
          <p:spPr>
            <a:xfrm>
              <a:off x="5487924" y="3415283"/>
              <a:ext cx="957580" cy="800100"/>
            </a:xfrm>
            <a:custGeom>
              <a:avLst/>
              <a:gdLst/>
              <a:ahLst/>
              <a:cxnLst/>
              <a:rect l="l" t="t" r="r" b="b"/>
              <a:pathLst>
                <a:path w="957579" h="800100">
                  <a:moveTo>
                    <a:pt x="957072" y="0"/>
                  </a:moveTo>
                  <a:lnTo>
                    <a:pt x="947674" y="63500"/>
                  </a:lnTo>
                  <a:lnTo>
                    <a:pt x="931545" y="104648"/>
                  </a:lnTo>
                  <a:lnTo>
                    <a:pt x="907796" y="144526"/>
                  </a:lnTo>
                  <a:lnTo>
                    <a:pt x="876681" y="182880"/>
                  </a:lnTo>
                  <a:lnTo>
                    <a:pt x="838708" y="219583"/>
                  </a:lnTo>
                  <a:lnTo>
                    <a:pt x="794131" y="254381"/>
                  </a:lnTo>
                  <a:lnTo>
                    <a:pt x="743331" y="287147"/>
                  </a:lnTo>
                  <a:lnTo>
                    <a:pt x="686435" y="317627"/>
                  </a:lnTo>
                  <a:lnTo>
                    <a:pt x="624078" y="345694"/>
                  </a:lnTo>
                  <a:lnTo>
                    <a:pt x="556387" y="370967"/>
                  </a:lnTo>
                  <a:lnTo>
                    <a:pt x="483743" y="393446"/>
                  </a:lnTo>
                  <a:lnTo>
                    <a:pt x="445643" y="403479"/>
                  </a:lnTo>
                  <a:lnTo>
                    <a:pt x="406400" y="412750"/>
                  </a:lnTo>
                  <a:lnTo>
                    <a:pt x="366141" y="421259"/>
                  </a:lnTo>
                  <a:lnTo>
                    <a:pt x="324739" y="428879"/>
                  </a:lnTo>
                  <a:lnTo>
                    <a:pt x="282448" y="435610"/>
                  </a:lnTo>
                  <a:lnTo>
                    <a:pt x="239268" y="441452"/>
                  </a:lnTo>
                  <a:lnTo>
                    <a:pt x="239268" y="321945"/>
                  </a:lnTo>
                  <a:lnTo>
                    <a:pt x="0" y="575386"/>
                  </a:lnTo>
                  <a:lnTo>
                    <a:pt x="239268" y="799909"/>
                  </a:lnTo>
                  <a:lnTo>
                    <a:pt x="239268" y="680415"/>
                  </a:lnTo>
                  <a:lnTo>
                    <a:pt x="282448" y="674573"/>
                  </a:lnTo>
                  <a:lnTo>
                    <a:pt x="324739" y="667842"/>
                  </a:lnTo>
                  <a:lnTo>
                    <a:pt x="366141" y="660234"/>
                  </a:lnTo>
                  <a:lnTo>
                    <a:pt x="406400" y="651776"/>
                  </a:lnTo>
                  <a:lnTo>
                    <a:pt x="445643" y="642505"/>
                  </a:lnTo>
                  <a:lnTo>
                    <a:pt x="483743" y="632434"/>
                  </a:lnTo>
                  <a:lnTo>
                    <a:pt x="520573" y="621576"/>
                  </a:lnTo>
                  <a:lnTo>
                    <a:pt x="590804" y="597674"/>
                  </a:lnTo>
                  <a:lnTo>
                    <a:pt x="655955" y="570979"/>
                  </a:lnTo>
                  <a:lnTo>
                    <a:pt x="715645" y="541705"/>
                  </a:lnTo>
                  <a:lnTo>
                    <a:pt x="769493" y="510057"/>
                  </a:lnTo>
                  <a:lnTo>
                    <a:pt x="817245" y="476224"/>
                  </a:lnTo>
                  <a:lnTo>
                    <a:pt x="857504" y="441452"/>
                  </a:lnTo>
                  <a:lnTo>
                    <a:pt x="893191" y="402844"/>
                  </a:lnTo>
                  <a:lnTo>
                    <a:pt x="920623" y="363728"/>
                  </a:lnTo>
                  <a:lnTo>
                    <a:pt x="940562" y="323215"/>
                  </a:lnTo>
                  <a:lnTo>
                    <a:pt x="952881" y="281559"/>
                  </a:lnTo>
                  <a:lnTo>
                    <a:pt x="957072" y="239014"/>
                  </a:lnTo>
                  <a:lnTo>
                    <a:pt x="957072" y="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487924" y="2959607"/>
              <a:ext cx="956944" cy="575945"/>
            </a:xfrm>
            <a:custGeom>
              <a:avLst/>
              <a:gdLst/>
              <a:ahLst/>
              <a:cxnLst/>
              <a:rect l="l" t="t" r="r" b="b"/>
              <a:pathLst>
                <a:path w="956945" h="575945">
                  <a:moveTo>
                    <a:pt x="0" y="0"/>
                  </a:moveTo>
                  <a:lnTo>
                    <a:pt x="0" y="239268"/>
                  </a:lnTo>
                  <a:lnTo>
                    <a:pt x="41655" y="239649"/>
                  </a:lnTo>
                  <a:lnTo>
                    <a:pt x="82930" y="240919"/>
                  </a:lnTo>
                  <a:lnTo>
                    <a:pt x="123698" y="243078"/>
                  </a:lnTo>
                  <a:lnTo>
                    <a:pt x="164084" y="245999"/>
                  </a:lnTo>
                  <a:lnTo>
                    <a:pt x="203962" y="249681"/>
                  </a:lnTo>
                  <a:lnTo>
                    <a:pt x="243204" y="254127"/>
                  </a:lnTo>
                  <a:lnTo>
                    <a:pt x="281939" y="259461"/>
                  </a:lnTo>
                  <a:lnTo>
                    <a:pt x="320039" y="265430"/>
                  </a:lnTo>
                  <a:lnTo>
                    <a:pt x="394208" y="279654"/>
                  </a:lnTo>
                  <a:lnTo>
                    <a:pt x="465200" y="296799"/>
                  </a:lnTo>
                  <a:lnTo>
                    <a:pt x="532891" y="316484"/>
                  </a:lnTo>
                  <a:lnTo>
                    <a:pt x="596900" y="338836"/>
                  </a:lnTo>
                  <a:lnTo>
                    <a:pt x="656843" y="363600"/>
                  </a:lnTo>
                  <a:lnTo>
                    <a:pt x="712342" y="390779"/>
                  </a:lnTo>
                  <a:lnTo>
                    <a:pt x="763015" y="420116"/>
                  </a:lnTo>
                  <a:lnTo>
                    <a:pt x="808736" y="451485"/>
                  </a:lnTo>
                  <a:lnTo>
                    <a:pt x="866901" y="502158"/>
                  </a:lnTo>
                  <a:lnTo>
                    <a:pt x="898398" y="538226"/>
                  </a:lnTo>
                  <a:lnTo>
                    <a:pt x="923543" y="575945"/>
                  </a:lnTo>
                  <a:lnTo>
                    <a:pt x="937387" y="548386"/>
                  </a:lnTo>
                  <a:lnTo>
                    <a:pt x="947420" y="520573"/>
                  </a:lnTo>
                  <a:lnTo>
                    <a:pt x="953897" y="492760"/>
                  </a:lnTo>
                  <a:lnTo>
                    <a:pt x="956817" y="464947"/>
                  </a:lnTo>
                  <a:lnTo>
                    <a:pt x="956183" y="437134"/>
                  </a:lnTo>
                  <a:lnTo>
                    <a:pt x="944245" y="382016"/>
                  </a:lnTo>
                  <a:lnTo>
                    <a:pt x="918463" y="328041"/>
                  </a:lnTo>
                  <a:lnTo>
                    <a:pt x="878966" y="275844"/>
                  </a:lnTo>
                  <a:lnTo>
                    <a:pt x="826262" y="226060"/>
                  </a:lnTo>
                  <a:lnTo>
                    <a:pt x="794892" y="202184"/>
                  </a:lnTo>
                  <a:lnTo>
                    <a:pt x="760222" y="179197"/>
                  </a:lnTo>
                  <a:lnTo>
                    <a:pt x="710818" y="150749"/>
                  </a:lnTo>
                  <a:lnTo>
                    <a:pt x="657098" y="124587"/>
                  </a:lnTo>
                  <a:lnTo>
                    <a:pt x="599566" y="100711"/>
                  </a:lnTo>
                  <a:lnTo>
                    <a:pt x="538479" y="79121"/>
                  </a:lnTo>
                  <a:lnTo>
                    <a:pt x="474217" y="59943"/>
                  </a:lnTo>
                  <a:lnTo>
                    <a:pt x="406908" y="43306"/>
                  </a:lnTo>
                  <a:lnTo>
                    <a:pt x="337185" y="29210"/>
                  </a:lnTo>
                  <a:lnTo>
                    <a:pt x="265175" y="17906"/>
                  </a:lnTo>
                  <a:lnTo>
                    <a:pt x="191135" y="9143"/>
                  </a:lnTo>
                  <a:lnTo>
                    <a:pt x="115570" y="3302"/>
                  </a:lnTo>
                  <a:lnTo>
                    <a:pt x="77342" y="1524"/>
                  </a:lnTo>
                  <a:lnTo>
                    <a:pt x="38735" y="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487924" y="2959607"/>
              <a:ext cx="957580" cy="1256030"/>
            </a:xfrm>
            <a:custGeom>
              <a:avLst/>
              <a:gdLst/>
              <a:ahLst/>
              <a:cxnLst/>
              <a:rect l="l" t="t" r="r" b="b"/>
              <a:pathLst>
                <a:path w="957579" h="1256029">
                  <a:moveTo>
                    <a:pt x="957072" y="455803"/>
                  </a:moveTo>
                  <a:lnTo>
                    <a:pt x="952880" y="498348"/>
                  </a:lnTo>
                  <a:lnTo>
                    <a:pt x="940562" y="540004"/>
                  </a:lnTo>
                  <a:lnTo>
                    <a:pt x="920623" y="580517"/>
                  </a:lnTo>
                  <a:lnTo>
                    <a:pt x="893190" y="619633"/>
                  </a:lnTo>
                  <a:lnTo>
                    <a:pt x="858647" y="657098"/>
                  </a:lnTo>
                  <a:lnTo>
                    <a:pt x="817245" y="692912"/>
                  </a:lnTo>
                  <a:lnTo>
                    <a:pt x="769492" y="726694"/>
                  </a:lnTo>
                  <a:lnTo>
                    <a:pt x="715645" y="758317"/>
                  </a:lnTo>
                  <a:lnTo>
                    <a:pt x="655954" y="787654"/>
                  </a:lnTo>
                  <a:lnTo>
                    <a:pt x="590803" y="814324"/>
                  </a:lnTo>
                  <a:lnTo>
                    <a:pt x="520573" y="838200"/>
                  </a:lnTo>
                  <a:lnTo>
                    <a:pt x="483742" y="849122"/>
                  </a:lnTo>
                  <a:lnTo>
                    <a:pt x="445642" y="859155"/>
                  </a:lnTo>
                  <a:lnTo>
                    <a:pt x="406400" y="868426"/>
                  </a:lnTo>
                  <a:lnTo>
                    <a:pt x="366140" y="876935"/>
                  </a:lnTo>
                  <a:lnTo>
                    <a:pt x="324738" y="884428"/>
                  </a:lnTo>
                  <a:lnTo>
                    <a:pt x="282448" y="891159"/>
                  </a:lnTo>
                  <a:lnTo>
                    <a:pt x="239267" y="897001"/>
                  </a:lnTo>
                  <a:lnTo>
                    <a:pt x="239267" y="777621"/>
                  </a:lnTo>
                  <a:lnTo>
                    <a:pt x="0" y="1030998"/>
                  </a:lnTo>
                  <a:lnTo>
                    <a:pt x="239267" y="1255483"/>
                  </a:lnTo>
                  <a:lnTo>
                    <a:pt x="239267" y="1136002"/>
                  </a:lnTo>
                  <a:lnTo>
                    <a:pt x="282448" y="1130173"/>
                  </a:lnTo>
                  <a:lnTo>
                    <a:pt x="324738" y="1123442"/>
                  </a:lnTo>
                  <a:lnTo>
                    <a:pt x="366140" y="1115834"/>
                  </a:lnTo>
                  <a:lnTo>
                    <a:pt x="406400" y="1107376"/>
                  </a:lnTo>
                  <a:lnTo>
                    <a:pt x="445642" y="1098105"/>
                  </a:lnTo>
                  <a:lnTo>
                    <a:pt x="483742" y="1088034"/>
                  </a:lnTo>
                  <a:lnTo>
                    <a:pt x="520573" y="1077188"/>
                  </a:lnTo>
                  <a:lnTo>
                    <a:pt x="590803" y="1053287"/>
                  </a:lnTo>
                  <a:lnTo>
                    <a:pt x="655954" y="1026591"/>
                  </a:lnTo>
                  <a:lnTo>
                    <a:pt x="715645" y="997331"/>
                  </a:lnTo>
                  <a:lnTo>
                    <a:pt x="769492" y="965682"/>
                  </a:lnTo>
                  <a:lnTo>
                    <a:pt x="817245" y="931862"/>
                  </a:lnTo>
                  <a:lnTo>
                    <a:pt x="858647" y="896112"/>
                  </a:lnTo>
                  <a:lnTo>
                    <a:pt x="907796" y="839089"/>
                  </a:lnTo>
                  <a:lnTo>
                    <a:pt x="931545" y="799338"/>
                  </a:lnTo>
                  <a:lnTo>
                    <a:pt x="947674" y="758190"/>
                  </a:lnTo>
                  <a:lnTo>
                    <a:pt x="955928" y="716153"/>
                  </a:lnTo>
                  <a:lnTo>
                    <a:pt x="957072" y="694690"/>
                  </a:lnTo>
                  <a:lnTo>
                    <a:pt x="957072" y="455803"/>
                  </a:lnTo>
                  <a:lnTo>
                    <a:pt x="953262" y="415417"/>
                  </a:lnTo>
                  <a:lnTo>
                    <a:pt x="942466" y="376047"/>
                  </a:lnTo>
                  <a:lnTo>
                    <a:pt x="924560" y="337693"/>
                  </a:lnTo>
                  <a:lnTo>
                    <a:pt x="900302" y="300736"/>
                  </a:lnTo>
                  <a:lnTo>
                    <a:pt x="869568" y="265175"/>
                  </a:lnTo>
                  <a:lnTo>
                    <a:pt x="832992" y="231267"/>
                  </a:lnTo>
                  <a:lnTo>
                    <a:pt x="790828" y="199009"/>
                  </a:lnTo>
                  <a:lnTo>
                    <a:pt x="743203" y="168656"/>
                  </a:lnTo>
                  <a:lnTo>
                    <a:pt x="690626" y="140208"/>
                  </a:lnTo>
                  <a:lnTo>
                    <a:pt x="633349" y="114046"/>
                  </a:lnTo>
                  <a:lnTo>
                    <a:pt x="571626" y="90169"/>
                  </a:lnTo>
                  <a:lnTo>
                    <a:pt x="505840" y="68834"/>
                  </a:lnTo>
                  <a:lnTo>
                    <a:pt x="436245" y="50037"/>
                  </a:lnTo>
                  <a:lnTo>
                    <a:pt x="363220" y="33909"/>
                  </a:lnTo>
                  <a:lnTo>
                    <a:pt x="325500" y="27050"/>
                  </a:lnTo>
                  <a:lnTo>
                    <a:pt x="287020" y="20828"/>
                  </a:lnTo>
                  <a:lnTo>
                    <a:pt x="247776" y="15367"/>
                  </a:lnTo>
                  <a:lnTo>
                    <a:pt x="208025" y="10794"/>
                  </a:lnTo>
                  <a:lnTo>
                    <a:pt x="167512" y="6985"/>
                  </a:lnTo>
                  <a:lnTo>
                    <a:pt x="126364" y="3937"/>
                  </a:lnTo>
                  <a:lnTo>
                    <a:pt x="84836" y="1778"/>
                  </a:lnTo>
                  <a:lnTo>
                    <a:pt x="42672" y="381"/>
                  </a:lnTo>
                  <a:lnTo>
                    <a:pt x="0" y="0"/>
                  </a:lnTo>
                  <a:lnTo>
                    <a:pt x="0" y="239014"/>
                  </a:lnTo>
                  <a:lnTo>
                    <a:pt x="41655" y="239394"/>
                  </a:lnTo>
                  <a:lnTo>
                    <a:pt x="82930" y="240665"/>
                  </a:lnTo>
                  <a:lnTo>
                    <a:pt x="123698" y="242697"/>
                  </a:lnTo>
                  <a:lnTo>
                    <a:pt x="164084" y="245618"/>
                  </a:lnTo>
                  <a:lnTo>
                    <a:pt x="203962" y="249428"/>
                  </a:lnTo>
                  <a:lnTo>
                    <a:pt x="243204" y="253873"/>
                  </a:lnTo>
                  <a:lnTo>
                    <a:pt x="281939" y="259080"/>
                  </a:lnTo>
                  <a:lnTo>
                    <a:pt x="320039" y="265175"/>
                  </a:lnTo>
                  <a:lnTo>
                    <a:pt x="394208" y="279400"/>
                  </a:lnTo>
                  <a:lnTo>
                    <a:pt x="465200" y="296418"/>
                  </a:lnTo>
                  <a:lnTo>
                    <a:pt x="532891" y="316103"/>
                  </a:lnTo>
                  <a:lnTo>
                    <a:pt x="596900" y="338455"/>
                  </a:lnTo>
                  <a:lnTo>
                    <a:pt x="656843" y="363219"/>
                  </a:lnTo>
                  <a:lnTo>
                    <a:pt x="712342" y="390271"/>
                  </a:lnTo>
                  <a:lnTo>
                    <a:pt x="763015" y="419608"/>
                  </a:lnTo>
                  <a:lnTo>
                    <a:pt x="808736" y="450977"/>
                  </a:lnTo>
                  <a:lnTo>
                    <a:pt x="848995" y="484250"/>
                  </a:lnTo>
                  <a:lnTo>
                    <a:pt x="883412" y="519430"/>
                  </a:lnTo>
                  <a:lnTo>
                    <a:pt x="911733" y="556260"/>
                  </a:lnTo>
                  <a:lnTo>
                    <a:pt x="923543" y="575183"/>
                  </a:lnTo>
                </a:path>
              </a:pathLst>
            </a:custGeom>
            <a:ln w="914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151120" y="3313176"/>
            <a:ext cx="1635760" cy="291465"/>
          </a:xfrm>
          <a:prstGeom prst="rect">
            <a:avLst/>
          </a:prstGeom>
          <a:solidFill>
            <a:srgbClr val="FAFAF8"/>
          </a:solidFill>
          <a:ln w="9144">
            <a:solidFill>
              <a:srgbClr val="585858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311785">
              <a:lnSpc>
                <a:spcPct val="100000"/>
              </a:lnSpc>
              <a:spcBef>
                <a:spcPts val="265"/>
              </a:spcBef>
            </a:pPr>
            <a:r>
              <a:rPr sz="1600" spc="10" dirty="0">
                <a:latin typeface="Comic Sans MS"/>
                <a:cs typeface="Comic Sans MS"/>
              </a:rPr>
              <a:t>git</a:t>
            </a:r>
            <a:r>
              <a:rPr sz="1600" spc="-75" dirty="0">
                <a:latin typeface="Comic Sans MS"/>
                <a:cs typeface="Comic Sans MS"/>
              </a:rPr>
              <a:t> </a:t>
            </a:r>
            <a:r>
              <a:rPr sz="1600" spc="10" dirty="0">
                <a:latin typeface="Comic Sans MS"/>
                <a:cs typeface="Comic Sans MS"/>
              </a:rPr>
              <a:t>commit</a:t>
            </a:r>
            <a:endParaRPr sz="16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5270" y="242062"/>
            <a:ext cx="360108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The </a:t>
            </a:r>
            <a:r>
              <a:rPr sz="3200" dirty="0"/>
              <a:t>three</a:t>
            </a:r>
            <a:r>
              <a:rPr sz="3200" spc="-35" dirty="0"/>
              <a:t> </a:t>
            </a:r>
            <a:r>
              <a:rPr sz="3200" spc="5" dirty="0"/>
              <a:t>steps</a:t>
            </a:r>
            <a:r>
              <a:rPr sz="3200" spc="-20" dirty="0"/>
              <a:t> </a:t>
            </a:r>
            <a:r>
              <a:rPr sz="3200" dirty="0"/>
              <a:t>of</a:t>
            </a:r>
            <a:r>
              <a:rPr sz="3200" spc="-65" dirty="0"/>
              <a:t> </a:t>
            </a:r>
            <a:r>
              <a:rPr sz="3200" spc="-5" dirty="0"/>
              <a:t>git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1217485" y="2418397"/>
            <a:ext cx="1237615" cy="367665"/>
            <a:chOff x="1217485" y="2418397"/>
            <a:chExt cx="1237615" cy="367665"/>
          </a:xfrm>
        </p:grpSpPr>
        <p:sp>
          <p:nvSpPr>
            <p:cNvPr id="4" name="object 4"/>
            <p:cNvSpPr/>
            <p:nvPr/>
          </p:nvSpPr>
          <p:spPr>
            <a:xfrm>
              <a:off x="1222247" y="2423160"/>
              <a:ext cx="1228090" cy="358140"/>
            </a:xfrm>
            <a:custGeom>
              <a:avLst/>
              <a:gdLst/>
              <a:ahLst/>
              <a:cxnLst/>
              <a:rect l="l" t="t" r="r" b="b"/>
              <a:pathLst>
                <a:path w="1228089" h="358139">
                  <a:moveTo>
                    <a:pt x="1168273" y="0"/>
                  </a:moveTo>
                  <a:lnTo>
                    <a:pt x="59817" y="0"/>
                  </a:lnTo>
                  <a:lnTo>
                    <a:pt x="36563" y="4698"/>
                  </a:lnTo>
                  <a:lnTo>
                    <a:pt x="17538" y="17525"/>
                  </a:lnTo>
                  <a:lnTo>
                    <a:pt x="4699" y="36448"/>
                  </a:lnTo>
                  <a:lnTo>
                    <a:pt x="0" y="59689"/>
                  </a:lnTo>
                  <a:lnTo>
                    <a:pt x="0" y="298322"/>
                  </a:lnTo>
                  <a:lnTo>
                    <a:pt x="4699" y="321437"/>
                  </a:lnTo>
                  <a:lnTo>
                    <a:pt x="17538" y="340487"/>
                  </a:lnTo>
                  <a:lnTo>
                    <a:pt x="36563" y="353187"/>
                  </a:lnTo>
                  <a:lnTo>
                    <a:pt x="59817" y="357885"/>
                  </a:lnTo>
                  <a:lnTo>
                    <a:pt x="1168273" y="357885"/>
                  </a:lnTo>
                  <a:lnTo>
                    <a:pt x="1191514" y="353187"/>
                  </a:lnTo>
                  <a:lnTo>
                    <a:pt x="1210564" y="340487"/>
                  </a:lnTo>
                  <a:lnTo>
                    <a:pt x="1223391" y="321437"/>
                  </a:lnTo>
                  <a:lnTo>
                    <a:pt x="1228090" y="298322"/>
                  </a:lnTo>
                  <a:lnTo>
                    <a:pt x="1228090" y="59689"/>
                  </a:lnTo>
                  <a:lnTo>
                    <a:pt x="1223518" y="36829"/>
                  </a:lnTo>
                  <a:lnTo>
                    <a:pt x="1201420" y="10032"/>
                  </a:lnTo>
                  <a:lnTo>
                    <a:pt x="1168273" y="0"/>
                  </a:lnTo>
                  <a:close/>
                </a:path>
              </a:pathLst>
            </a:custGeom>
            <a:solidFill>
              <a:srgbClr val="EFC1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22247" y="2423160"/>
              <a:ext cx="1228090" cy="358140"/>
            </a:xfrm>
            <a:custGeom>
              <a:avLst/>
              <a:gdLst/>
              <a:ahLst/>
              <a:cxnLst/>
              <a:rect l="l" t="t" r="r" b="b"/>
              <a:pathLst>
                <a:path w="1228089" h="358139">
                  <a:moveTo>
                    <a:pt x="0" y="59689"/>
                  </a:moveTo>
                  <a:lnTo>
                    <a:pt x="4699" y="36448"/>
                  </a:lnTo>
                  <a:lnTo>
                    <a:pt x="17538" y="17525"/>
                  </a:lnTo>
                  <a:lnTo>
                    <a:pt x="36563" y="4698"/>
                  </a:lnTo>
                  <a:lnTo>
                    <a:pt x="59817" y="0"/>
                  </a:lnTo>
                  <a:lnTo>
                    <a:pt x="1168273" y="0"/>
                  </a:lnTo>
                  <a:lnTo>
                    <a:pt x="1201420" y="10032"/>
                  </a:lnTo>
                  <a:lnTo>
                    <a:pt x="1223518" y="36829"/>
                  </a:lnTo>
                  <a:lnTo>
                    <a:pt x="1228090" y="59689"/>
                  </a:lnTo>
                  <a:lnTo>
                    <a:pt x="1228090" y="298322"/>
                  </a:lnTo>
                  <a:lnTo>
                    <a:pt x="1223391" y="321437"/>
                  </a:lnTo>
                  <a:lnTo>
                    <a:pt x="1210564" y="340487"/>
                  </a:lnTo>
                  <a:lnTo>
                    <a:pt x="1191514" y="353187"/>
                  </a:lnTo>
                  <a:lnTo>
                    <a:pt x="1168273" y="357885"/>
                  </a:lnTo>
                  <a:lnTo>
                    <a:pt x="59817" y="357885"/>
                  </a:lnTo>
                  <a:lnTo>
                    <a:pt x="36563" y="353187"/>
                  </a:lnTo>
                  <a:lnTo>
                    <a:pt x="17538" y="340487"/>
                  </a:lnTo>
                  <a:lnTo>
                    <a:pt x="4699" y="321437"/>
                  </a:lnTo>
                  <a:lnTo>
                    <a:pt x="0" y="298322"/>
                  </a:lnTo>
                  <a:lnTo>
                    <a:pt x="0" y="59689"/>
                  </a:lnTo>
                  <a:close/>
                </a:path>
              </a:pathLst>
            </a:custGeom>
            <a:ln w="914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299717" y="2443099"/>
            <a:ext cx="1057910" cy="30861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82880" marR="5080" indent="-170815">
              <a:lnSpc>
                <a:spcPts val="1090"/>
              </a:lnSpc>
              <a:spcBef>
                <a:spcPts val="175"/>
              </a:spcBef>
            </a:pPr>
            <a:r>
              <a:rPr sz="950" b="1" spc="-30" dirty="0">
                <a:latin typeface="Arial"/>
                <a:cs typeface="Arial"/>
              </a:rPr>
              <a:t>A</a:t>
            </a:r>
            <a:r>
              <a:rPr sz="950" b="1" spc="-10" dirty="0">
                <a:latin typeface="Arial"/>
                <a:cs typeface="Arial"/>
              </a:rPr>
              <a:t>d</a:t>
            </a:r>
            <a:r>
              <a:rPr sz="950" b="1" spc="-5" dirty="0">
                <a:latin typeface="Arial"/>
                <a:cs typeface="Arial"/>
              </a:rPr>
              <a:t>d</a:t>
            </a:r>
            <a:r>
              <a:rPr sz="950" b="1" spc="5" dirty="0">
                <a:latin typeface="Arial"/>
                <a:cs typeface="Arial"/>
              </a:rPr>
              <a:t> </a:t>
            </a:r>
            <a:r>
              <a:rPr sz="950" b="1" spc="-10" dirty="0">
                <a:latin typeface="Arial"/>
                <a:cs typeface="Arial"/>
              </a:rPr>
              <a:t>th</a:t>
            </a:r>
            <a:r>
              <a:rPr sz="950" b="1" spc="-5" dirty="0">
                <a:latin typeface="Arial"/>
                <a:cs typeface="Arial"/>
              </a:rPr>
              <a:t>e</a:t>
            </a:r>
            <a:r>
              <a:rPr sz="950" b="1" dirty="0">
                <a:latin typeface="Arial"/>
                <a:cs typeface="Arial"/>
              </a:rPr>
              <a:t> </a:t>
            </a:r>
            <a:r>
              <a:rPr sz="950" b="1" spc="-5" dirty="0">
                <a:latin typeface="Arial"/>
                <a:cs typeface="Arial"/>
              </a:rPr>
              <a:t>cha</a:t>
            </a:r>
            <a:r>
              <a:rPr sz="950" b="1" spc="-10" dirty="0">
                <a:latin typeface="Arial"/>
                <a:cs typeface="Arial"/>
              </a:rPr>
              <a:t>ng</a:t>
            </a:r>
            <a:r>
              <a:rPr sz="950" b="1" spc="-5" dirty="0">
                <a:latin typeface="Arial"/>
                <a:cs typeface="Arial"/>
              </a:rPr>
              <a:t>e</a:t>
            </a:r>
            <a:r>
              <a:rPr sz="950" b="1" spc="-110" dirty="0">
                <a:latin typeface="Arial"/>
                <a:cs typeface="Arial"/>
              </a:rPr>
              <a:t> </a:t>
            </a:r>
            <a:r>
              <a:rPr sz="950" b="1" spc="-10" dirty="0">
                <a:latin typeface="Arial"/>
                <a:cs typeface="Arial"/>
              </a:rPr>
              <a:t>t</a:t>
            </a:r>
            <a:r>
              <a:rPr sz="950" b="1" spc="-5" dirty="0">
                <a:latin typeface="Arial"/>
                <a:cs typeface="Arial"/>
              </a:rPr>
              <a:t>o  sta</a:t>
            </a:r>
            <a:r>
              <a:rPr sz="950" b="1" spc="-10" dirty="0">
                <a:latin typeface="Arial"/>
                <a:cs typeface="Arial"/>
              </a:rPr>
              <a:t>g</a:t>
            </a:r>
            <a:r>
              <a:rPr sz="950" b="1" spc="-5" dirty="0">
                <a:latin typeface="Arial"/>
                <a:cs typeface="Arial"/>
              </a:rPr>
              <a:t>ing</a:t>
            </a:r>
            <a:r>
              <a:rPr sz="950" b="1" spc="-55" dirty="0">
                <a:latin typeface="Arial"/>
                <a:cs typeface="Arial"/>
              </a:rPr>
              <a:t> </a:t>
            </a:r>
            <a:r>
              <a:rPr sz="950" b="1" spc="-5" dirty="0">
                <a:latin typeface="Arial"/>
                <a:cs typeface="Arial"/>
              </a:rPr>
              <a:t>area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17485" y="3037141"/>
            <a:ext cx="1237615" cy="367665"/>
            <a:chOff x="1217485" y="3037141"/>
            <a:chExt cx="1237615" cy="367665"/>
          </a:xfrm>
        </p:grpSpPr>
        <p:sp>
          <p:nvSpPr>
            <p:cNvPr id="8" name="object 8"/>
            <p:cNvSpPr/>
            <p:nvPr/>
          </p:nvSpPr>
          <p:spPr>
            <a:xfrm>
              <a:off x="1222247" y="3041904"/>
              <a:ext cx="1228090" cy="358140"/>
            </a:xfrm>
            <a:custGeom>
              <a:avLst/>
              <a:gdLst/>
              <a:ahLst/>
              <a:cxnLst/>
              <a:rect l="l" t="t" r="r" b="b"/>
              <a:pathLst>
                <a:path w="1228089" h="358139">
                  <a:moveTo>
                    <a:pt x="1168273" y="0"/>
                  </a:moveTo>
                  <a:lnTo>
                    <a:pt x="59817" y="0"/>
                  </a:lnTo>
                  <a:lnTo>
                    <a:pt x="36563" y="4698"/>
                  </a:lnTo>
                  <a:lnTo>
                    <a:pt x="17538" y="17525"/>
                  </a:lnTo>
                  <a:lnTo>
                    <a:pt x="4699" y="36448"/>
                  </a:lnTo>
                  <a:lnTo>
                    <a:pt x="0" y="59689"/>
                  </a:lnTo>
                  <a:lnTo>
                    <a:pt x="0" y="298322"/>
                  </a:lnTo>
                  <a:lnTo>
                    <a:pt x="4699" y="321437"/>
                  </a:lnTo>
                  <a:lnTo>
                    <a:pt x="17538" y="340487"/>
                  </a:lnTo>
                  <a:lnTo>
                    <a:pt x="36563" y="353187"/>
                  </a:lnTo>
                  <a:lnTo>
                    <a:pt x="59817" y="357885"/>
                  </a:lnTo>
                  <a:lnTo>
                    <a:pt x="1168273" y="357885"/>
                  </a:lnTo>
                  <a:lnTo>
                    <a:pt x="1191514" y="353187"/>
                  </a:lnTo>
                  <a:lnTo>
                    <a:pt x="1210564" y="340487"/>
                  </a:lnTo>
                  <a:lnTo>
                    <a:pt x="1223391" y="321437"/>
                  </a:lnTo>
                  <a:lnTo>
                    <a:pt x="1228090" y="298322"/>
                  </a:lnTo>
                  <a:lnTo>
                    <a:pt x="1228090" y="59689"/>
                  </a:lnTo>
                  <a:lnTo>
                    <a:pt x="1223518" y="36829"/>
                  </a:lnTo>
                  <a:lnTo>
                    <a:pt x="1201420" y="10032"/>
                  </a:lnTo>
                  <a:lnTo>
                    <a:pt x="1168273" y="0"/>
                  </a:lnTo>
                  <a:close/>
                </a:path>
              </a:pathLst>
            </a:custGeom>
            <a:solidFill>
              <a:srgbClr val="6DA8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22247" y="3041904"/>
              <a:ext cx="1228090" cy="358140"/>
            </a:xfrm>
            <a:custGeom>
              <a:avLst/>
              <a:gdLst/>
              <a:ahLst/>
              <a:cxnLst/>
              <a:rect l="l" t="t" r="r" b="b"/>
              <a:pathLst>
                <a:path w="1228089" h="358139">
                  <a:moveTo>
                    <a:pt x="0" y="59689"/>
                  </a:moveTo>
                  <a:lnTo>
                    <a:pt x="4699" y="36448"/>
                  </a:lnTo>
                  <a:lnTo>
                    <a:pt x="17538" y="17525"/>
                  </a:lnTo>
                  <a:lnTo>
                    <a:pt x="36563" y="4698"/>
                  </a:lnTo>
                  <a:lnTo>
                    <a:pt x="59817" y="0"/>
                  </a:lnTo>
                  <a:lnTo>
                    <a:pt x="1168273" y="0"/>
                  </a:lnTo>
                  <a:lnTo>
                    <a:pt x="1201420" y="10032"/>
                  </a:lnTo>
                  <a:lnTo>
                    <a:pt x="1223518" y="36829"/>
                  </a:lnTo>
                  <a:lnTo>
                    <a:pt x="1228090" y="59689"/>
                  </a:lnTo>
                  <a:lnTo>
                    <a:pt x="1228090" y="298322"/>
                  </a:lnTo>
                  <a:lnTo>
                    <a:pt x="1223391" y="321437"/>
                  </a:lnTo>
                  <a:lnTo>
                    <a:pt x="1210564" y="340487"/>
                  </a:lnTo>
                  <a:lnTo>
                    <a:pt x="1191514" y="353187"/>
                  </a:lnTo>
                  <a:lnTo>
                    <a:pt x="1168273" y="357885"/>
                  </a:lnTo>
                  <a:lnTo>
                    <a:pt x="59817" y="357885"/>
                  </a:lnTo>
                  <a:lnTo>
                    <a:pt x="36563" y="353187"/>
                  </a:lnTo>
                  <a:lnTo>
                    <a:pt x="17538" y="340487"/>
                  </a:lnTo>
                  <a:lnTo>
                    <a:pt x="4699" y="321437"/>
                  </a:lnTo>
                  <a:lnTo>
                    <a:pt x="0" y="298322"/>
                  </a:lnTo>
                  <a:lnTo>
                    <a:pt x="0" y="59689"/>
                  </a:lnTo>
                  <a:close/>
                </a:path>
              </a:pathLst>
            </a:custGeom>
            <a:ln w="914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319530" y="3061843"/>
            <a:ext cx="1022350" cy="3092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1115"/>
              </a:lnSpc>
              <a:spcBef>
                <a:spcPts val="95"/>
              </a:spcBef>
            </a:pPr>
            <a:r>
              <a:rPr sz="950" b="1" spc="5" dirty="0">
                <a:latin typeface="Arial"/>
                <a:cs typeface="Arial"/>
              </a:rPr>
              <a:t>M</a:t>
            </a:r>
            <a:r>
              <a:rPr sz="950" b="1" spc="-5" dirty="0">
                <a:latin typeface="Arial"/>
                <a:cs typeface="Arial"/>
              </a:rPr>
              <a:t>ake</a:t>
            </a:r>
            <a:r>
              <a:rPr sz="950" b="1" spc="-25" dirty="0">
                <a:latin typeface="Arial"/>
                <a:cs typeface="Arial"/>
              </a:rPr>
              <a:t> </a:t>
            </a:r>
            <a:r>
              <a:rPr sz="950" b="1" spc="-10" dirty="0">
                <a:latin typeface="Arial"/>
                <a:cs typeface="Arial"/>
              </a:rPr>
              <a:t>th</a:t>
            </a:r>
            <a:r>
              <a:rPr sz="950" b="1" spc="-5" dirty="0">
                <a:latin typeface="Arial"/>
                <a:cs typeface="Arial"/>
              </a:rPr>
              <a:t>at</a:t>
            </a:r>
            <a:r>
              <a:rPr sz="950" b="1" spc="-90" dirty="0">
                <a:latin typeface="Arial"/>
                <a:cs typeface="Arial"/>
              </a:rPr>
              <a:t> </a:t>
            </a:r>
            <a:r>
              <a:rPr sz="950" b="1" spc="-5" dirty="0">
                <a:latin typeface="Arial"/>
                <a:cs typeface="Arial"/>
              </a:rPr>
              <a:t>cha</a:t>
            </a:r>
            <a:r>
              <a:rPr sz="950" b="1" spc="-10" dirty="0">
                <a:latin typeface="Arial"/>
                <a:cs typeface="Arial"/>
              </a:rPr>
              <a:t>ng</a:t>
            </a:r>
            <a:r>
              <a:rPr sz="950" b="1" spc="-5" dirty="0">
                <a:latin typeface="Arial"/>
                <a:cs typeface="Arial"/>
              </a:rPr>
              <a:t>e</a:t>
            </a:r>
            <a:endParaRPr sz="950">
              <a:latin typeface="Arial"/>
              <a:cs typeface="Arial"/>
            </a:endParaRPr>
          </a:p>
          <a:p>
            <a:pPr marL="12700" algn="ctr">
              <a:lnSpc>
                <a:spcPts val="1115"/>
              </a:lnSpc>
            </a:pPr>
            <a:r>
              <a:rPr sz="950" b="1" spc="-5" dirty="0">
                <a:latin typeface="Arial"/>
                <a:cs typeface="Arial"/>
              </a:rPr>
              <a:t>“permanent”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76465" y="1926145"/>
            <a:ext cx="550545" cy="805180"/>
            <a:chOff x="676465" y="1926145"/>
            <a:chExt cx="550545" cy="805180"/>
          </a:xfrm>
        </p:grpSpPr>
        <p:sp>
          <p:nvSpPr>
            <p:cNvPr id="12" name="object 12"/>
            <p:cNvSpPr/>
            <p:nvPr/>
          </p:nvSpPr>
          <p:spPr>
            <a:xfrm>
              <a:off x="681228" y="2232659"/>
              <a:ext cx="541020" cy="494030"/>
            </a:xfrm>
            <a:custGeom>
              <a:avLst/>
              <a:gdLst/>
              <a:ahLst/>
              <a:cxnLst/>
              <a:rect l="l" t="t" r="r" b="b"/>
              <a:pathLst>
                <a:path w="541019" h="494030">
                  <a:moveTo>
                    <a:pt x="540981" y="368046"/>
                  </a:moveTo>
                  <a:lnTo>
                    <a:pt x="468884" y="291084"/>
                  </a:lnTo>
                  <a:lnTo>
                    <a:pt x="405726" y="223520"/>
                  </a:lnTo>
                  <a:lnTo>
                    <a:pt x="405726" y="291084"/>
                  </a:lnTo>
                  <a:lnTo>
                    <a:pt x="364350" y="284099"/>
                  </a:lnTo>
                  <a:lnTo>
                    <a:pt x="324573" y="275463"/>
                  </a:lnTo>
                  <a:lnTo>
                    <a:pt x="286524" y="265303"/>
                  </a:lnTo>
                  <a:lnTo>
                    <a:pt x="216077" y="240411"/>
                  </a:lnTo>
                  <a:lnTo>
                    <a:pt x="153911" y="210058"/>
                  </a:lnTo>
                  <a:lnTo>
                    <a:pt x="100977" y="174879"/>
                  </a:lnTo>
                  <a:lnTo>
                    <a:pt x="58191" y="135636"/>
                  </a:lnTo>
                  <a:lnTo>
                    <a:pt x="26479" y="92964"/>
                  </a:lnTo>
                  <a:lnTo>
                    <a:pt x="6769" y="47498"/>
                  </a:lnTo>
                  <a:lnTo>
                    <a:pt x="0" y="0"/>
                  </a:lnTo>
                  <a:lnTo>
                    <a:pt x="50" y="135636"/>
                  </a:lnTo>
                  <a:lnTo>
                    <a:pt x="6769" y="182499"/>
                  </a:lnTo>
                  <a:lnTo>
                    <a:pt x="26479" y="227965"/>
                  </a:lnTo>
                  <a:lnTo>
                    <a:pt x="58191" y="270637"/>
                  </a:lnTo>
                  <a:lnTo>
                    <a:pt x="100977" y="309880"/>
                  </a:lnTo>
                  <a:lnTo>
                    <a:pt x="153911" y="344932"/>
                  </a:lnTo>
                  <a:lnTo>
                    <a:pt x="216077" y="375285"/>
                  </a:lnTo>
                  <a:lnTo>
                    <a:pt x="286524" y="400304"/>
                  </a:lnTo>
                  <a:lnTo>
                    <a:pt x="324573" y="410464"/>
                  </a:lnTo>
                  <a:lnTo>
                    <a:pt x="364350" y="419100"/>
                  </a:lnTo>
                  <a:lnTo>
                    <a:pt x="405726" y="426085"/>
                  </a:lnTo>
                  <a:lnTo>
                    <a:pt x="405726" y="493522"/>
                  </a:lnTo>
                  <a:lnTo>
                    <a:pt x="540981" y="368046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81227" y="1930907"/>
              <a:ext cx="541020" cy="368935"/>
            </a:xfrm>
            <a:custGeom>
              <a:avLst/>
              <a:gdLst/>
              <a:ahLst/>
              <a:cxnLst/>
              <a:rect l="l" t="t" r="r" b="b"/>
              <a:pathLst>
                <a:path w="541019" h="368935">
                  <a:moveTo>
                    <a:pt x="540804" y="0"/>
                  </a:moveTo>
                  <a:lnTo>
                    <a:pt x="465531" y="2921"/>
                  </a:lnTo>
                  <a:lnTo>
                    <a:pt x="392493" y="11556"/>
                  </a:lnTo>
                  <a:lnTo>
                    <a:pt x="322681" y="25527"/>
                  </a:lnTo>
                  <a:lnTo>
                    <a:pt x="257022" y="44704"/>
                  </a:lnTo>
                  <a:lnTo>
                    <a:pt x="196519" y="68834"/>
                  </a:lnTo>
                  <a:lnTo>
                    <a:pt x="142112" y="97536"/>
                  </a:lnTo>
                  <a:lnTo>
                    <a:pt x="85699" y="138303"/>
                  </a:lnTo>
                  <a:lnTo>
                    <a:pt x="36741" y="191769"/>
                  </a:lnTo>
                  <a:lnTo>
                    <a:pt x="7937" y="249047"/>
                  </a:lnTo>
                  <a:lnTo>
                    <a:pt x="0" y="308610"/>
                  </a:lnTo>
                  <a:lnTo>
                    <a:pt x="4076" y="338709"/>
                  </a:lnTo>
                  <a:lnTo>
                    <a:pt x="13639" y="368554"/>
                  </a:lnTo>
                  <a:lnTo>
                    <a:pt x="23901" y="347344"/>
                  </a:lnTo>
                  <a:lnTo>
                    <a:pt x="52057" y="307086"/>
                  </a:lnTo>
                  <a:lnTo>
                    <a:pt x="89636" y="270002"/>
                  </a:lnTo>
                  <a:lnTo>
                    <a:pt x="135724" y="236600"/>
                  </a:lnTo>
                  <a:lnTo>
                    <a:pt x="189445" y="207264"/>
                  </a:lnTo>
                  <a:lnTo>
                    <a:pt x="249872" y="182372"/>
                  </a:lnTo>
                  <a:lnTo>
                    <a:pt x="316128" y="162306"/>
                  </a:lnTo>
                  <a:lnTo>
                    <a:pt x="387299" y="147574"/>
                  </a:lnTo>
                  <a:lnTo>
                    <a:pt x="462495" y="138303"/>
                  </a:lnTo>
                  <a:lnTo>
                    <a:pt x="501319" y="136017"/>
                  </a:lnTo>
                  <a:lnTo>
                    <a:pt x="540804" y="135128"/>
                  </a:lnTo>
                  <a:lnTo>
                    <a:pt x="540804" y="0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81227" y="1930907"/>
              <a:ext cx="541020" cy="795655"/>
            </a:xfrm>
            <a:custGeom>
              <a:avLst/>
              <a:gdLst/>
              <a:ahLst/>
              <a:cxnLst/>
              <a:rect l="l" t="t" r="r" b="b"/>
              <a:pathLst>
                <a:path w="541019" h="795655">
                  <a:moveTo>
                    <a:pt x="0" y="300990"/>
                  </a:moveTo>
                  <a:lnTo>
                    <a:pt x="6769" y="348615"/>
                  </a:lnTo>
                  <a:lnTo>
                    <a:pt x="26479" y="394081"/>
                  </a:lnTo>
                  <a:lnTo>
                    <a:pt x="58191" y="436880"/>
                  </a:lnTo>
                  <a:lnTo>
                    <a:pt x="100977" y="476123"/>
                  </a:lnTo>
                  <a:lnTo>
                    <a:pt x="153911" y="511302"/>
                  </a:lnTo>
                  <a:lnTo>
                    <a:pt x="216077" y="541655"/>
                  </a:lnTo>
                  <a:lnTo>
                    <a:pt x="286524" y="566674"/>
                  </a:lnTo>
                  <a:lnTo>
                    <a:pt x="324573" y="576834"/>
                  </a:lnTo>
                  <a:lnTo>
                    <a:pt x="364350" y="585469"/>
                  </a:lnTo>
                  <a:lnTo>
                    <a:pt x="405726" y="592455"/>
                  </a:lnTo>
                  <a:lnTo>
                    <a:pt x="405726" y="524891"/>
                  </a:lnTo>
                  <a:lnTo>
                    <a:pt x="540981" y="669544"/>
                  </a:lnTo>
                  <a:lnTo>
                    <a:pt x="405726" y="795274"/>
                  </a:lnTo>
                  <a:lnTo>
                    <a:pt x="405726" y="727583"/>
                  </a:lnTo>
                  <a:lnTo>
                    <a:pt x="364350" y="720725"/>
                  </a:lnTo>
                  <a:lnTo>
                    <a:pt x="324573" y="712089"/>
                  </a:lnTo>
                  <a:lnTo>
                    <a:pt x="286524" y="701802"/>
                  </a:lnTo>
                  <a:lnTo>
                    <a:pt x="216077" y="676910"/>
                  </a:lnTo>
                  <a:lnTo>
                    <a:pt x="153911" y="646430"/>
                  </a:lnTo>
                  <a:lnTo>
                    <a:pt x="100977" y="611251"/>
                  </a:lnTo>
                  <a:lnTo>
                    <a:pt x="58191" y="572008"/>
                  </a:lnTo>
                  <a:lnTo>
                    <a:pt x="26479" y="529336"/>
                  </a:lnTo>
                  <a:lnTo>
                    <a:pt x="6769" y="483743"/>
                  </a:lnTo>
                  <a:lnTo>
                    <a:pt x="0" y="436244"/>
                  </a:lnTo>
                  <a:lnTo>
                    <a:pt x="0" y="300990"/>
                  </a:lnTo>
                  <a:lnTo>
                    <a:pt x="5867" y="256540"/>
                  </a:lnTo>
                  <a:lnTo>
                    <a:pt x="22898" y="214122"/>
                  </a:lnTo>
                  <a:lnTo>
                    <a:pt x="50279" y="174117"/>
                  </a:lnTo>
                  <a:lnTo>
                    <a:pt x="87160" y="137160"/>
                  </a:lnTo>
                  <a:lnTo>
                    <a:pt x="132689" y="103505"/>
                  </a:lnTo>
                  <a:lnTo>
                    <a:pt x="186055" y="73787"/>
                  </a:lnTo>
                  <a:lnTo>
                    <a:pt x="246405" y="48514"/>
                  </a:lnTo>
                  <a:lnTo>
                    <a:pt x="312915" y="27940"/>
                  </a:lnTo>
                  <a:lnTo>
                    <a:pt x="384733" y="12700"/>
                  </a:lnTo>
                  <a:lnTo>
                    <a:pt x="461035" y="3302"/>
                  </a:lnTo>
                  <a:lnTo>
                    <a:pt x="500608" y="762"/>
                  </a:lnTo>
                  <a:lnTo>
                    <a:pt x="540981" y="0"/>
                  </a:lnTo>
                  <a:lnTo>
                    <a:pt x="540981" y="135128"/>
                  </a:lnTo>
                  <a:lnTo>
                    <a:pt x="501484" y="136017"/>
                  </a:lnTo>
                  <a:lnTo>
                    <a:pt x="462673" y="138303"/>
                  </a:lnTo>
                  <a:lnTo>
                    <a:pt x="424624" y="142240"/>
                  </a:lnTo>
                  <a:lnTo>
                    <a:pt x="351332" y="154305"/>
                  </a:lnTo>
                  <a:lnTo>
                    <a:pt x="282511" y="171704"/>
                  </a:lnTo>
                  <a:lnTo>
                    <a:pt x="219049" y="194310"/>
                  </a:lnTo>
                  <a:lnTo>
                    <a:pt x="161861" y="221487"/>
                  </a:lnTo>
                  <a:lnTo>
                    <a:pt x="111848" y="252856"/>
                  </a:lnTo>
                  <a:lnTo>
                    <a:pt x="69900" y="288163"/>
                  </a:lnTo>
                  <a:lnTo>
                    <a:pt x="24079" y="347344"/>
                  </a:lnTo>
                  <a:lnTo>
                    <a:pt x="13817" y="368554"/>
                  </a:lnTo>
                </a:path>
              </a:pathLst>
            </a:custGeom>
            <a:ln w="914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48055" y="2193035"/>
            <a:ext cx="669290" cy="196850"/>
          </a:xfrm>
          <a:prstGeom prst="rect">
            <a:avLst/>
          </a:prstGeom>
          <a:solidFill>
            <a:srgbClr val="FAFAF8"/>
          </a:solidFill>
          <a:ln w="9143">
            <a:solidFill>
              <a:srgbClr val="585858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marL="81280">
              <a:lnSpc>
                <a:spcPct val="100000"/>
              </a:lnSpc>
              <a:spcBef>
                <a:spcPts val="25"/>
              </a:spcBef>
            </a:pPr>
            <a:r>
              <a:rPr sz="1200" dirty="0">
                <a:latin typeface="Comic Sans MS"/>
                <a:cs typeface="Comic Sans MS"/>
              </a:rPr>
              <a:t>git</a:t>
            </a:r>
            <a:r>
              <a:rPr sz="1200" spc="-75" dirty="0">
                <a:latin typeface="Comic Sans MS"/>
                <a:cs typeface="Comic Sans MS"/>
              </a:rPr>
              <a:t> </a:t>
            </a:r>
            <a:r>
              <a:rPr sz="1200" spc="5" dirty="0">
                <a:latin typeface="Comic Sans MS"/>
                <a:cs typeface="Comic Sans MS"/>
              </a:rPr>
              <a:t>add</a:t>
            </a:r>
            <a:endParaRPr sz="1200">
              <a:latin typeface="Comic Sans MS"/>
              <a:cs typeface="Comic Sans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445829" y="2573845"/>
            <a:ext cx="550545" cy="805180"/>
            <a:chOff x="2445829" y="2573845"/>
            <a:chExt cx="550545" cy="805180"/>
          </a:xfrm>
        </p:grpSpPr>
        <p:sp>
          <p:nvSpPr>
            <p:cNvPr id="17" name="object 17"/>
            <p:cNvSpPr/>
            <p:nvPr/>
          </p:nvSpPr>
          <p:spPr>
            <a:xfrm>
              <a:off x="2450592" y="2880359"/>
              <a:ext cx="541020" cy="494030"/>
            </a:xfrm>
            <a:custGeom>
              <a:avLst/>
              <a:gdLst/>
              <a:ahLst/>
              <a:cxnLst/>
              <a:rect l="l" t="t" r="r" b="b"/>
              <a:pathLst>
                <a:path w="541019" h="494029">
                  <a:moveTo>
                    <a:pt x="541020" y="0"/>
                  </a:moveTo>
                  <a:lnTo>
                    <a:pt x="534162" y="47498"/>
                  </a:lnTo>
                  <a:lnTo>
                    <a:pt x="514477" y="92964"/>
                  </a:lnTo>
                  <a:lnTo>
                    <a:pt x="482727" y="135636"/>
                  </a:lnTo>
                  <a:lnTo>
                    <a:pt x="439928" y="174879"/>
                  </a:lnTo>
                  <a:lnTo>
                    <a:pt x="387096" y="210058"/>
                  </a:lnTo>
                  <a:lnTo>
                    <a:pt x="324866" y="240411"/>
                  </a:lnTo>
                  <a:lnTo>
                    <a:pt x="254381" y="265303"/>
                  </a:lnTo>
                  <a:lnTo>
                    <a:pt x="216408" y="275463"/>
                  </a:lnTo>
                  <a:lnTo>
                    <a:pt x="176657" y="284099"/>
                  </a:lnTo>
                  <a:lnTo>
                    <a:pt x="135255" y="291084"/>
                  </a:lnTo>
                  <a:lnTo>
                    <a:pt x="135255" y="223520"/>
                  </a:lnTo>
                  <a:lnTo>
                    <a:pt x="0" y="368046"/>
                  </a:lnTo>
                  <a:lnTo>
                    <a:pt x="135255" y="493522"/>
                  </a:lnTo>
                  <a:lnTo>
                    <a:pt x="135255" y="426085"/>
                  </a:lnTo>
                  <a:lnTo>
                    <a:pt x="176657" y="419100"/>
                  </a:lnTo>
                  <a:lnTo>
                    <a:pt x="216408" y="410464"/>
                  </a:lnTo>
                  <a:lnTo>
                    <a:pt x="254381" y="400304"/>
                  </a:lnTo>
                  <a:lnTo>
                    <a:pt x="290703" y="388493"/>
                  </a:lnTo>
                  <a:lnTo>
                    <a:pt x="357124" y="360807"/>
                  </a:lnTo>
                  <a:lnTo>
                    <a:pt x="414782" y="328041"/>
                  </a:lnTo>
                  <a:lnTo>
                    <a:pt x="462280" y="291084"/>
                  </a:lnTo>
                  <a:lnTo>
                    <a:pt x="500126" y="249682"/>
                  </a:lnTo>
                  <a:lnTo>
                    <a:pt x="534162" y="182499"/>
                  </a:lnTo>
                  <a:lnTo>
                    <a:pt x="540893" y="135636"/>
                  </a:lnTo>
                  <a:lnTo>
                    <a:pt x="541020" y="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450592" y="2578607"/>
              <a:ext cx="541020" cy="368935"/>
            </a:xfrm>
            <a:custGeom>
              <a:avLst/>
              <a:gdLst/>
              <a:ahLst/>
              <a:cxnLst/>
              <a:rect l="l" t="t" r="r" b="b"/>
              <a:pathLst>
                <a:path w="541019" h="368935">
                  <a:moveTo>
                    <a:pt x="0" y="0"/>
                  </a:moveTo>
                  <a:lnTo>
                    <a:pt x="0" y="135128"/>
                  </a:lnTo>
                  <a:lnTo>
                    <a:pt x="39496" y="136017"/>
                  </a:lnTo>
                  <a:lnTo>
                    <a:pt x="78358" y="138303"/>
                  </a:lnTo>
                  <a:lnTo>
                    <a:pt x="116331" y="142240"/>
                  </a:lnTo>
                  <a:lnTo>
                    <a:pt x="189610" y="154305"/>
                  </a:lnTo>
                  <a:lnTo>
                    <a:pt x="258444" y="171704"/>
                  </a:lnTo>
                  <a:lnTo>
                    <a:pt x="321944" y="194310"/>
                  </a:lnTo>
                  <a:lnTo>
                    <a:pt x="379094" y="221487"/>
                  </a:lnTo>
                  <a:lnTo>
                    <a:pt x="429132" y="252856"/>
                  </a:lnTo>
                  <a:lnTo>
                    <a:pt x="471043" y="288163"/>
                  </a:lnTo>
                  <a:lnTo>
                    <a:pt x="504063" y="326771"/>
                  </a:lnTo>
                  <a:lnTo>
                    <a:pt x="527176" y="368554"/>
                  </a:lnTo>
                  <a:lnTo>
                    <a:pt x="536701" y="338709"/>
                  </a:lnTo>
                  <a:lnTo>
                    <a:pt x="540765" y="308610"/>
                  </a:lnTo>
                  <a:lnTo>
                    <a:pt x="539495" y="278638"/>
                  </a:lnTo>
                  <a:lnTo>
                    <a:pt x="532891" y="249047"/>
                  </a:lnTo>
                  <a:lnTo>
                    <a:pt x="504063" y="191769"/>
                  </a:lnTo>
                  <a:lnTo>
                    <a:pt x="455168" y="138303"/>
                  </a:lnTo>
                  <a:lnTo>
                    <a:pt x="423290" y="113537"/>
                  </a:lnTo>
                  <a:lnTo>
                    <a:pt x="372363" y="82677"/>
                  </a:lnTo>
                  <a:lnTo>
                    <a:pt x="314706" y="56134"/>
                  </a:lnTo>
                  <a:lnTo>
                    <a:pt x="251587" y="34543"/>
                  </a:lnTo>
                  <a:lnTo>
                    <a:pt x="183641" y="17906"/>
                  </a:lnTo>
                  <a:lnTo>
                    <a:pt x="112140" y="6477"/>
                  </a:lnTo>
                  <a:lnTo>
                    <a:pt x="3784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450592" y="2578607"/>
              <a:ext cx="541020" cy="795655"/>
            </a:xfrm>
            <a:custGeom>
              <a:avLst/>
              <a:gdLst/>
              <a:ahLst/>
              <a:cxnLst/>
              <a:rect l="l" t="t" r="r" b="b"/>
              <a:pathLst>
                <a:path w="541019" h="795654">
                  <a:moveTo>
                    <a:pt x="541019" y="300990"/>
                  </a:moveTo>
                  <a:lnTo>
                    <a:pt x="534162" y="348615"/>
                  </a:lnTo>
                  <a:lnTo>
                    <a:pt x="514476" y="394081"/>
                  </a:lnTo>
                  <a:lnTo>
                    <a:pt x="482726" y="436880"/>
                  </a:lnTo>
                  <a:lnTo>
                    <a:pt x="439927" y="476123"/>
                  </a:lnTo>
                  <a:lnTo>
                    <a:pt x="387095" y="511302"/>
                  </a:lnTo>
                  <a:lnTo>
                    <a:pt x="324865" y="541655"/>
                  </a:lnTo>
                  <a:lnTo>
                    <a:pt x="254381" y="566674"/>
                  </a:lnTo>
                  <a:lnTo>
                    <a:pt x="216407" y="576834"/>
                  </a:lnTo>
                  <a:lnTo>
                    <a:pt x="176656" y="585469"/>
                  </a:lnTo>
                  <a:lnTo>
                    <a:pt x="135255" y="592455"/>
                  </a:lnTo>
                  <a:lnTo>
                    <a:pt x="135255" y="524891"/>
                  </a:lnTo>
                  <a:lnTo>
                    <a:pt x="0" y="669544"/>
                  </a:lnTo>
                  <a:lnTo>
                    <a:pt x="135255" y="795274"/>
                  </a:lnTo>
                  <a:lnTo>
                    <a:pt x="135255" y="727583"/>
                  </a:lnTo>
                  <a:lnTo>
                    <a:pt x="176656" y="720725"/>
                  </a:lnTo>
                  <a:lnTo>
                    <a:pt x="216407" y="712089"/>
                  </a:lnTo>
                  <a:lnTo>
                    <a:pt x="254381" y="701802"/>
                  </a:lnTo>
                  <a:lnTo>
                    <a:pt x="290702" y="690118"/>
                  </a:lnTo>
                  <a:lnTo>
                    <a:pt x="357124" y="662305"/>
                  </a:lnTo>
                  <a:lnTo>
                    <a:pt x="414781" y="629412"/>
                  </a:lnTo>
                  <a:lnTo>
                    <a:pt x="462660" y="592074"/>
                  </a:lnTo>
                  <a:lnTo>
                    <a:pt x="500125" y="551053"/>
                  </a:lnTo>
                  <a:lnTo>
                    <a:pt x="534162" y="483743"/>
                  </a:lnTo>
                  <a:lnTo>
                    <a:pt x="541019" y="436244"/>
                  </a:lnTo>
                  <a:lnTo>
                    <a:pt x="541019" y="300990"/>
                  </a:lnTo>
                  <a:lnTo>
                    <a:pt x="535051" y="256540"/>
                  </a:lnTo>
                  <a:lnTo>
                    <a:pt x="518032" y="214122"/>
                  </a:lnTo>
                  <a:lnTo>
                    <a:pt x="490727" y="174117"/>
                  </a:lnTo>
                  <a:lnTo>
                    <a:pt x="453770" y="137160"/>
                  </a:lnTo>
                  <a:lnTo>
                    <a:pt x="408305" y="103505"/>
                  </a:lnTo>
                  <a:lnTo>
                    <a:pt x="354964" y="73787"/>
                  </a:lnTo>
                  <a:lnTo>
                    <a:pt x="294513" y="48514"/>
                  </a:lnTo>
                  <a:lnTo>
                    <a:pt x="228091" y="27940"/>
                  </a:lnTo>
                  <a:lnTo>
                    <a:pt x="156209" y="12700"/>
                  </a:lnTo>
                  <a:lnTo>
                    <a:pt x="79882" y="3302"/>
                  </a:lnTo>
                  <a:lnTo>
                    <a:pt x="40385" y="762"/>
                  </a:lnTo>
                  <a:lnTo>
                    <a:pt x="0" y="0"/>
                  </a:lnTo>
                  <a:lnTo>
                    <a:pt x="0" y="135128"/>
                  </a:lnTo>
                  <a:lnTo>
                    <a:pt x="39496" y="136017"/>
                  </a:lnTo>
                  <a:lnTo>
                    <a:pt x="78358" y="138303"/>
                  </a:lnTo>
                  <a:lnTo>
                    <a:pt x="116331" y="142240"/>
                  </a:lnTo>
                  <a:lnTo>
                    <a:pt x="189610" y="154305"/>
                  </a:lnTo>
                  <a:lnTo>
                    <a:pt x="258444" y="171704"/>
                  </a:lnTo>
                  <a:lnTo>
                    <a:pt x="321944" y="194310"/>
                  </a:lnTo>
                  <a:lnTo>
                    <a:pt x="379094" y="221487"/>
                  </a:lnTo>
                  <a:lnTo>
                    <a:pt x="429132" y="252856"/>
                  </a:lnTo>
                  <a:lnTo>
                    <a:pt x="471043" y="288163"/>
                  </a:lnTo>
                  <a:lnTo>
                    <a:pt x="516889" y="347344"/>
                  </a:lnTo>
                  <a:lnTo>
                    <a:pt x="527176" y="368554"/>
                  </a:lnTo>
                </a:path>
              </a:pathLst>
            </a:custGeom>
            <a:ln w="914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60092" y="2802635"/>
            <a:ext cx="925194" cy="196850"/>
          </a:xfrm>
          <a:prstGeom prst="rect">
            <a:avLst/>
          </a:prstGeom>
          <a:solidFill>
            <a:srgbClr val="FAFAF8"/>
          </a:solidFill>
          <a:ln w="9144">
            <a:solidFill>
              <a:srgbClr val="585858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 marL="82550">
              <a:lnSpc>
                <a:spcPct val="100000"/>
              </a:lnSpc>
              <a:spcBef>
                <a:spcPts val="30"/>
              </a:spcBef>
            </a:pPr>
            <a:r>
              <a:rPr sz="1200" spc="5" dirty="0">
                <a:latin typeface="Comic Sans MS"/>
                <a:cs typeface="Comic Sans MS"/>
              </a:rPr>
              <a:t>git</a:t>
            </a:r>
            <a:r>
              <a:rPr sz="1200" spc="-75" dirty="0">
                <a:latin typeface="Comic Sans MS"/>
                <a:cs typeface="Comic Sans MS"/>
              </a:rPr>
              <a:t> </a:t>
            </a:r>
            <a:r>
              <a:rPr sz="1200" dirty="0">
                <a:latin typeface="Comic Sans MS"/>
                <a:cs typeface="Comic Sans MS"/>
              </a:rPr>
              <a:t>commit</a:t>
            </a:r>
            <a:endParaRPr sz="1200">
              <a:latin typeface="Comic Sans MS"/>
              <a:cs typeface="Comic Sans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217675" y="1799844"/>
            <a:ext cx="1237615" cy="367030"/>
            <a:chOff x="1217675" y="1799844"/>
            <a:chExt cx="1237615" cy="367030"/>
          </a:xfrm>
        </p:grpSpPr>
        <p:sp>
          <p:nvSpPr>
            <p:cNvPr id="22" name="object 22"/>
            <p:cNvSpPr/>
            <p:nvPr/>
          </p:nvSpPr>
          <p:spPr>
            <a:xfrm>
              <a:off x="1222247" y="1804416"/>
              <a:ext cx="1228090" cy="358140"/>
            </a:xfrm>
            <a:custGeom>
              <a:avLst/>
              <a:gdLst/>
              <a:ahLst/>
              <a:cxnLst/>
              <a:rect l="l" t="t" r="r" b="b"/>
              <a:pathLst>
                <a:path w="1228089" h="358139">
                  <a:moveTo>
                    <a:pt x="1168273" y="0"/>
                  </a:moveTo>
                  <a:lnTo>
                    <a:pt x="59817" y="0"/>
                  </a:lnTo>
                  <a:lnTo>
                    <a:pt x="36563" y="4699"/>
                  </a:lnTo>
                  <a:lnTo>
                    <a:pt x="17538" y="17525"/>
                  </a:lnTo>
                  <a:lnTo>
                    <a:pt x="4699" y="36449"/>
                  </a:lnTo>
                  <a:lnTo>
                    <a:pt x="0" y="59689"/>
                  </a:lnTo>
                  <a:lnTo>
                    <a:pt x="0" y="298323"/>
                  </a:lnTo>
                  <a:lnTo>
                    <a:pt x="4699" y="321437"/>
                  </a:lnTo>
                  <a:lnTo>
                    <a:pt x="17538" y="340487"/>
                  </a:lnTo>
                  <a:lnTo>
                    <a:pt x="36563" y="353187"/>
                  </a:lnTo>
                  <a:lnTo>
                    <a:pt x="59817" y="357886"/>
                  </a:lnTo>
                  <a:lnTo>
                    <a:pt x="1168273" y="357886"/>
                  </a:lnTo>
                  <a:lnTo>
                    <a:pt x="1191514" y="353187"/>
                  </a:lnTo>
                  <a:lnTo>
                    <a:pt x="1210564" y="340487"/>
                  </a:lnTo>
                  <a:lnTo>
                    <a:pt x="1223391" y="321437"/>
                  </a:lnTo>
                  <a:lnTo>
                    <a:pt x="1228090" y="298323"/>
                  </a:lnTo>
                  <a:lnTo>
                    <a:pt x="1228090" y="59689"/>
                  </a:lnTo>
                  <a:lnTo>
                    <a:pt x="1223518" y="36830"/>
                  </a:lnTo>
                  <a:lnTo>
                    <a:pt x="1201420" y="10033"/>
                  </a:lnTo>
                  <a:lnTo>
                    <a:pt x="1168273" y="0"/>
                  </a:lnTo>
                  <a:close/>
                </a:path>
              </a:pathLst>
            </a:custGeom>
            <a:solidFill>
              <a:srgbClr val="92C3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22247" y="1804416"/>
              <a:ext cx="1228090" cy="358140"/>
            </a:xfrm>
            <a:custGeom>
              <a:avLst/>
              <a:gdLst/>
              <a:ahLst/>
              <a:cxnLst/>
              <a:rect l="l" t="t" r="r" b="b"/>
              <a:pathLst>
                <a:path w="1228089" h="358139">
                  <a:moveTo>
                    <a:pt x="0" y="59689"/>
                  </a:moveTo>
                  <a:lnTo>
                    <a:pt x="4699" y="36449"/>
                  </a:lnTo>
                  <a:lnTo>
                    <a:pt x="17538" y="17525"/>
                  </a:lnTo>
                  <a:lnTo>
                    <a:pt x="36563" y="4699"/>
                  </a:lnTo>
                  <a:lnTo>
                    <a:pt x="59817" y="0"/>
                  </a:lnTo>
                  <a:lnTo>
                    <a:pt x="1168273" y="0"/>
                  </a:lnTo>
                  <a:lnTo>
                    <a:pt x="1201420" y="10033"/>
                  </a:lnTo>
                  <a:lnTo>
                    <a:pt x="1223518" y="36830"/>
                  </a:lnTo>
                  <a:lnTo>
                    <a:pt x="1228090" y="59689"/>
                  </a:lnTo>
                  <a:lnTo>
                    <a:pt x="1228090" y="298323"/>
                  </a:lnTo>
                  <a:lnTo>
                    <a:pt x="1223391" y="321437"/>
                  </a:lnTo>
                  <a:lnTo>
                    <a:pt x="1210564" y="340487"/>
                  </a:lnTo>
                  <a:lnTo>
                    <a:pt x="1191514" y="353187"/>
                  </a:lnTo>
                  <a:lnTo>
                    <a:pt x="1168273" y="357886"/>
                  </a:lnTo>
                  <a:lnTo>
                    <a:pt x="59817" y="357886"/>
                  </a:lnTo>
                  <a:lnTo>
                    <a:pt x="36563" y="353187"/>
                  </a:lnTo>
                  <a:lnTo>
                    <a:pt x="17538" y="340487"/>
                  </a:lnTo>
                  <a:lnTo>
                    <a:pt x="4699" y="321437"/>
                  </a:lnTo>
                  <a:lnTo>
                    <a:pt x="0" y="298323"/>
                  </a:lnTo>
                  <a:lnTo>
                    <a:pt x="0" y="59689"/>
                  </a:lnTo>
                  <a:close/>
                </a:path>
              </a:pathLst>
            </a:custGeom>
            <a:ln w="914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612007" y="1393098"/>
            <a:ext cx="4974590" cy="76390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2000" b="1" spc="-5" dirty="0">
                <a:solidFill>
                  <a:srgbClr val="DF6666"/>
                </a:solidFill>
                <a:latin typeface="Calibri"/>
                <a:cs typeface="Calibri"/>
              </a:rPr>
              <a:t>Introduce</a:t>
            </a:r>
            <a:r>
              <a:rPr sz="2000" b="1" spc="-30" dirty="0">
                <a:solidFill>
                  <a:srgbClr val="DF666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DF6666"/>
                </a:solidFill>
                <a:latin typeface="Calibri"/>
                <a:cs typeface="Calibri"/>
              </a:rPr>
              <a:t>a</a:t>
            </a:r>
            <a:r>
              <a:rPr sz="2000" b="1" spc="-10" dirty="0">
                <a:solidFill>
                  <a:srgbClr val="DF6666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DF6666"/>
                </a:solidFill>
                <a:latin typeface="Calibri"/>
                <a:cs typeface="Calibri"/>
              </a:rPr>
              <a:t>change</a:t>
            </a:r>
            <a:r>
              <a:rPr sz="2000" spc="-5" dirty="0">
                <a:latin typeface="Calibri"/>
                <a:cs typeface="Calibri"/>
              </a:rPr>
              <a:t>: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introduce</a:t>
            </a:r>
            <a:r>
              <a:rPr sz="2000" dirty="0">
                <a:latin typeface="Calibri"/>
                <a:cs typeface="Calibri"/>
              </a:rPr>
              <a:t> a change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file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2000" spc="-5" dirty="0">
                <a:latin typeface="Calibri"/>
                <a:cs typeface="Calibri"/>
              </a:rPr>
              <a:t>that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4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being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tracked </a:t>
            </a:r>
            <a:r>
              <a:rPr sz="2000" spc="-5" dirty="0">
                <a:latin typeface="Calibri"/>
                <a:cs typeface="Calibri"/>
              </a:rPr>
              <a:t>by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git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576954" y="2307945"/>
            <a:ext cx="4511040" cy="1680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1100"/>
              </a:lnSpc>
              <a:spcBef>
                <a:spcPts val="100"/>
              </a:spcBef>
            </a:pPr>
            <a:r>
              <a:rPr sz="2000" b="1" dirty="0">
                <a:solidFill>
                  <a:srgbClr val="DF6666"/>
                </a:solidFill>
                <a:latin typeface="Calibri"/>
                <a:cs typeface="Calibri"/>
              </a:rPr>
              <a:t>Add</a:t>
            </a:r>
            <a:r>
              <a:rPr sz="2000" b="1" spc="-20" dirty="0">
                <a:solidFill>
                  <a:srgbClr val="DF666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DF6666"/>
                </a:solidFill>
                <a:latin typeface="Calibri"/>
                <a:cs typeface="Calibri"/>
              </a:rPr>
              <a:t>the</a:t>
            </a:r>
            <a:r>
              <a:rPr sz="2000" b="1" spc="-20" dirty="0">
                <a:solidFill>
                  <a:srgbClr val="DF666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DF6666"/>
                </a:solidFill>
                <a:latin typeface="Calibri"/>
                <a:cs typeface="Calibri"/>
              </a:rPr>
              <a:t>actual</a:t>
            </a:r>
            <a:r>
              <a:rPr sz="2000" b="1" spc="-40" dirty="0">
                <a:solidFill>
                  <a:srgbClr val="DF6666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DF6666"/>
                </a:solidFill>
                <a:latin typeface="Calibri"/>
                <a:cs typeface="Calibri"/>
              </a:rPr>
              <a:t>change</a:t>
            </a:r>
            <a:r>
              <a:rPr sz="2000" b="1" spc="-25" dirty="0">
                <a:solidFill>
                  <a:srgbClr val="DF6666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DF6666"/>
                </a:solidFill>
                <a:latin typeface="Calibri"/>
                <a:cs typeface="Calibri"/>
              </a:rPr>
              <a:t>to</a:t>
            </a:r>
            <a:r>
              <a:rPr sz="2000" b="1" spc="-5" dirty="0">
                <a:solidFill>
                  <a:srgbClr val="DF666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DF6666"/>
                </a:solidFill>
                <a:latin typeface="Calibri"/>
                <a:cs typeface="Calibri"/>
              </a:rPr>
              <a:t>staging</a:t>
            </a:r>
            <a:r>
              <a:rPr sz="2000" b="1" spc="-45" dirty="0">
                <a:solidFill>
                  <a:srgbClr val="DF666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DF6666"/>
                </a:solidFill>
                <a:latin typeface="Calibri"/>
                <a:cs typeface="Calibri"/>
              </a:rPr>
              <a:t>area</a:t>
            </a:r>
            <a:r>
              <a:rPr sz="2000" spc="-10" dirty="0">
                <a:latin typeface="Calibri"/>
                <a:cs typeface="Calibri"/>
              </a:rPr>
              <a:t>: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Add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change </a:t>
            </a:r>
            <a:r>
              <a:rPr sz="2000" spc="-10" dirty="0">
                <a:latin typeface="Calibri"/>
                <a:cs typeface="Calibri"/>
              </a:rPr>
              <a:t>you </a:t>
            </a:r>
            <a:r>
              <a:rPr sz="2000" dirty="0">
                <a:latin typeface="Calibri"/>
                <a:cs typeface="Calibri"/>
              </a:rPr>
              <a:t>actually </a:t>
            </a:r>
            <a:r>
              <a:rPr sz="2000" spc="-15" dirty="0">
                <a:latin typeface="Calibri"/>
                <a:cs typeface="Calibri"/>
              </a:rPr>
              <a:t>want </a:t>
            </a:r>
            <a:r>
              <a:rPr sz="2000" spc="-5" dirty="0">
                <a:latin typeface="Calibri"/>
                <a:cs typeface="Calibri"/>
              </a:rPr>
              <a:t>using </a:t>
            </a:r>
            <a:r>
              <a:rPr sz="2000" spc="-25" dirty="0">
                <a:latin typeface="Calibri"/>
                <a:cs typeface="Calibri"/>
              </a:rPr>
              <a:t>“git 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add”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1452245" algn="l"/>
              </a:tabLst>
            </a:pPr>
            <a:r>
              <a:rPr sz="2000" b="1" spc="-5" dirty="0">
                <a:solidFill>
                  <a:srgbClr val="DF6666"/>
                </a:solidFill>
                <a:latin typeface="Calibri"/>
                <a:cs typeface="Calibri"/>
              </a:rPr>
              <a:t>Commit	</a:t>
            </a:r>
            <a:r>
              <a:rPr sz="2000" dirty="0">
                <a:latin typeface="Calibri"/>
                <a:cs typeface="Calibri"/>
              </a:rPr>
              <a:t>git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commit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62252" y="1865122"/>
            <a:ext cx="11398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In</a:t>
            </a:r>
            <a:r>
              <a:rPr sz="1000" b="1" dirty="0">
                <a:latin typeface="Arial"/>
                <a:cs typeface="Arial"/>
              </a:rPr>
              <a:t>t</a:t>
            </a:r>
            <a:r>
              <a:rPr sz="1000" b="1" spc="-10" dirty="0">
                <a:latin typeface="Arial"/>
                <a:cs typeface="Arial"/>
              </a:rPr>
              <a:t>r</a:t>
            </a:r>
            <a:r>
              <a:rPr sz="1000" b="1" spc="-5" dirty="0">
                <a:latin typeface="Arial"/>
                <a:cs typeface="Arial"/>
              </a:rPr>
              <a:t>oduce</a:t>
            </a:r>
            <a:r>
              <a:rPr sz="1000" b="1" spc="-10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changes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1491" y="1570455"/>
            <a:ext cx="6750050" cy="186499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527685" indent="-515620">
              <a:lnSpc>
                <a:spcPct val="100000"/>
              </a:lnSpc>
              <a:spcBef>
                <a:spcPts val="600"/>
              </a:spcBef>
              <a:buClr>
                <a:srgbClr val="E4425D"/>
              </a:buClr>
              <a:buFont typeface="Arial MT"/>
              <a:buChar char="•"/>
              <a:tabLst>
                <a:tab pos="527685" algn="l"/>
                <a:tab pos="528320" algn="l"/>
              </a:tabLst>
            </a:pPr>
            <a:r>
              <a:rPr sz="2000" spc="-25" dirty="0">
                <a:solidFill>
                  <a:srgbClr val="1F1F1F"/>
                </a:solidFill>
                <a:latin typeface="Calibri"/>
                <a:cs typeface="Calibri"/>
              </a:rPr>
              <a:t>The</a:t>
            </a:r>
            <a:r>
              <a:rPr sz="2000" spc="-6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40" dirty="0">
                <a:solidFill>
                  <a:srgbClr val="1F1F1F"/>
                </a:solidFill>
                <a:latin typeface="Calibri"/>
                <a:cs typeface="Calibri"/>
              </a:rPr>
              <a:t>process: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505"/>
              </a:spcBef>
              <a:buClr>
                <a:srgbClr val="E4425D"/>
              </a:buClr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000" spc="-40" dirty="0">
                <a:solidFill>
                  <a:srgbClr val="1F1F1F"/>
                </a:solidFill>
                <a:latin typeface="Calibri"/>
                <a:cs typeface="Calibri"/>
              </a:rPr>
              <a:t>Ma</a:t>
            </a:r>
            <a:r>
              <a:rPr sz="2000" spc="-100" dirty="0">
                <a:solidFill>
                  <a:srgbClr val="1F1F1F"/>
                </a:solidFill>
                <a:latin typeface="Calibri"/>
                <a:cs typeface="Calibri"/>
              </a:rPr>
              <a:t>k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e</a:t>
            </a:r>
            <a:r>
              <a:rPr sz="2000" spc="-10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F1F1F"/>
                </a:solidFill>
                <a:latin typeface="Calibri"/>
                <a:cs typeface="Calibri"/>
              </a:rPr>
              <a:t>s</a:t>
            </a:r>
            <a:r>
              <a:rPr sz="2000" spc="-15" dirty="0">
                <a:solidFill>
                  <a:srgbClr val="1F1F1F"/>
                </a:solidFill>
                <a:latin typeface="Calibri"/>
                <a:cs typeface="Calibri"/>
              </a:rPr>
              <a:t>om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e</a:t>
            </a:r>
            <a:r>
              <a:rPr sz="2000" spc="-10" dirty="0">
                <a:solidFill>
                  <a:srgbClr val="1F1F1F"/>
                </a:solidFill>
                <a:latin typeface="Calibri"/>
                <a:cs typeface="Calibri"/>
              </a:rPr>
              <a:t> c</a:t>
            </a:r>
            <a:r>
              <a:rPr sz="2000" spc="-15" dirty="0">
                <a:solidFill>
                  <a:srgbClr val="1F1F1F"/>
                </a:solidFill>
                <a:latin typeface="Calibri"/>
                <a:cs typeface="Calibri"/>
              </a:rPr>
              <a:t>han</a:t>
            </a:r>
            <a:r>
              <a:rPr sz="2000" spc="-35" dirty="0">
                <a:solidFill>
                  <a:srgbClr val="1F1F1F"/>
                </a:solidFill>
                <a:latin typeface="Calibri"/>
                <a:cs typeface="Calibri"/>
              </a:rPr>
              <a:t>g</a:t>
            </a:r>
            <a:r>
              <a:rPr sz="2000" spc="-20" dirty="0">
                <a:solidFill>
                  <a:srgbClr val="1F1F1F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s</a:t>
            </a:r>
            <a:r>
              <a:rPr sz="2000" spc="-6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1F1F1F"/>
                </a:solidFill>
                <a:latin typeface="Calibri"/>
                <a:cs typeface="Calibri"/>
              </a:rPr>
              <a:t>t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o</a:t>
            </a:r>
            <a:r>
              <a:rPr sz="2000" spc="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a</a:t>
            </a:r>
            <a:r>
              <a:rPr sz="2000" spc="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1F1F"/>
                </a:solidFill>
                <a:latin typeface="Calibri"/>
                <a:cs typeface="Calibri"/>
              </a:rPr>
              <a:t>fi</a:t>
            </a:r>
            <a:r>
              <a:rPr sz="2000" spc="-15" dirty="0">
                <a:solidFill>
                  <a:srgbClr val="1F1F1F"/>
                </a:solidFill>
                <a:latin typeface="Calibri"/>
                <a:cs typeface="Calibri"/>
              </a:rPr>
              <a:t>l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  <a:p>
            <a:pPr marL="750570" marR="5080" lvl="1" indent="-280670">
              <a:lnSpc>
                <a:spcPts val="2380"/>
              </a:lnSpc>
              <a:spcBef>
                <a:spcPts val="675"/>
              </a:spcBef>
              <a:buClr>
                <a:srgbClr val="E4425D"/>
              </a:buClr>
              <a:buFont typeface="Arial MT"/>
              <a:buChar char="•"/>
              <a:tabLst>
                <a:tab pos="749935" algn="l"/>
                <a:tab pos="750570" algn="l"/>
              </a:tabLst>
            </a:pPr>
            <a:r>
              <a:rPr sz="2000" spc="-25" dirty="0">
                <a:solidFill>
                  <a:srgbClr val="1F1F1F"/>
                </a:solidFill>
                <a:latin typeface="Calibri"/>
                <a:cs typeface="Calibri"/>
              </a:rPr>
              <a:t>Use</a:t>
            </a:r>
            <a:r>
              <a:rPr sz="2000" spc="-6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15" dirty="0">
                <a:solidFill>
                  <a:srgbClr val="1F1F1F"/>
                </a:solidFill>
                <a:latin typeface="Calibri"/>
                <a:cs typeface="Calibri"/>
              </a:rPr>
              <a:t>the</a:t>
            </a:r>
            <a:r>
              <a:rPr sz="2000" spc="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40" dirty="0">
                <a:solidFill>
                  <a:srgbClr val="1F1F1F"/>
                </a:solidFill>
                <a:latin typeface="Calibri"/>
                <a:cs typeface="Calibri"/>
              </a:rPr>
              <a:t>‘</a:t>
            </a:r>
            <a:r>
              <a:rPr sz="2000" spc="-40" dirty="0">
                <a:solidFill>
                  <a:srgbClr val="0000FF"/>
                </a:solidFill>
                <a:latin typeface="Calibri"/>
                <a:cs typeface="Calibri"/>
              </a:rPr>
              <a:t>git</a:t>
            </a:r>
            <a:r>
              <a:rPr sz="2000" spc="-3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0000FF"/>
                </a:solidFill>
                <a:latin typeface="Calibri"/>
                <a:cs typeface="Calibri"/>
              </a:rPr>
              <a:t>add</a:t>
            </a:r>
            <a:r>
              <a:rPr sz="2000" spc="-20" dirty="0">
                <a:solidFill>
                  <a:srgbClr val="1F1F1F"/>
                </a:solidFill>
                <a:latin typeface="Calibri"/>
                <a:cs typeface="Calibri"/>
              </a:rPr>
              <a:t>’</a:t>
            </a:r>
            <a:r>
              <a:rPr sz="2000" spc="-6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35" dirty="0">
                <a:solidFill>
                  <a:srgbClr val="1F1F1F"/>
                </a:solidFill>
                <a:latin typeface="Calibri"/>
                <a:cs typeface="Calibri"/>
              </a:rPr>
              <a:t>command</a:t>
            </a:r>
            <a:r>
              <a:rPr sz="2000" spc="-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1F1F1F"/>
                </a:solidFill>
                <a:latin typeface="Calibri"/>
                <a:cs typeface="Calibri"/>
              </a:rPr>
              <a:t>to</a:t>
            </a:r>
            <a:r>
              <a:rPr sz="2000" spc="5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put</a:t>
            </a:r>
            <a:r>
              <a:rPr sz="2000" spc="42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15" dirty="0">
                <a:solidFill>
                  <a:srgbClr val="1F1F1F"/>
                </a:solidFill>
                <a:latin typeface="Calibri"/>
                <a:cs typeface="Calibri"/>
              </a:rPr>
              <a:t>the</a:t>
            </a:r>
            <a:r>
              <a:rPr sz="2000" spc="2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1F1F"/>
                </a:solidFill>
                <a:latin typeface="Calibri"/>
                <a:cs typeface="Calibri"/>
              </a:rPr>
              <a:t>file</a:t>
            </a:r>
            <a:r>
              <a:rPr sz="2000" spc="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1F1F1F"/>
                </a:solidFill>
                <a:latin typeface="Calibri"/>
                <a:cs typeface="Calibri"/>
              </a:rPr>
              <a:t>onto</a:t>
            </a:r>
            <a:r>
              <a:rPr sz="2000" spc="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15" dirty="0">
                <a:solidFill>
                  <a:srgbClr val="1F1F1F"/>
                </a:solidFill>
                <a:latin typeface="Calibri"/>
                <a:cs typeface="Calibri"/>
              </a:rPr>
              <a:t>the</a:t>
            </a:r>
            <a:r>
              <a:rPr sz="2000" spc="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0000FF"/>
                </a:solidFill>
                <a:latin typeface="Calibri"/>
                <a:cs typeface="Calibri"/>
              </a:rPr>
              <a:t>staging </a:t>
            </a:r>
            <a:r>
              <a:rPr sz="2000" spc="-44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00FF"/>
                </a:solidFill>
                <a:latin typeface="Calibri"/>
                <a:cs typeface="Calibri"/>
              </a:rPr>
              <a:t>environment</a:t>
            </a:r>
            <a:endParaRPr sz="2000">
              <a:latin typeface="Calibri"/>
              <a:cs typeface="Calibri"/>
            </a:endParaRPr>
          </a:p>
          <a:p>
            <a:pPr marL="750570" lvl="1" indent="-280670">
              <a:lnSpc>
                <a:spcPct val="100000"/>
              </a:lnSpc>
              <a:spcBef>
                <a:spcPts val="840"/>
              </a:spcBef>
              <a:buClr>
                <a:srgbClr val="E4425D"/>
              </a:buClr>
              <a:buFont typeface="Arial MT"/>
              <a:buChar char="•"/>
              <a:tabLst>
                <a:tab pos="749935" algn="l"/>
                <a:tab pos="750570" algn="l"/>
                <a:tab pos="4243705" algn="l"/>
              </a:tabLst>
            </a:pPr>
            <a:r>
              <a:rPr sz="2000" spc="-40" dirty="0">
                <a:solidFill>
                  <a:srgbClr val="1F1F1F"/>
                </a:solidFill>
                <a:latin typeface="Calibri"/>
                <a:cs typeface="Calibri"/>
              </a:rPr>
              <a:t>Us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e</a:t>
            </a:r>
            <a:r>
              <a:rPr sz="2000" spc="-6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20" dirty="0">
                <a:solidFill>
                  <a:srgbClr val="1F1F1F"/>
                </a:solidFill>
                <a:latin typeface="Calibri"/>
                <a:cs typeface="Calibri"/>
              </a:rPr>
              <a:t>th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e</a:t>
            </a:r>
            <a:r>
              <a:rPr sz="2000" spc="2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105" dirty="0">
                <a:solidFill>
                  <a:srgbClr val="1F1F1F"/>
                </a:solidFill>
                <a:latin typeface="Calibri"/>
                <a:cs typeface="Calibri"/>
              </a:rPr>
              <a:t>‘</a:t>
            </a:r>
            <a:r>
              <a:rPr sz="2000" spc="-20" dirty="0">
                <a:solidFill>
                  <a:srgbClr val="0000FF"/>
                </a:solidFill>
                <a:latin typeface="Calibri"/>
                <a:cs typeface="Calibri"/>
              </a:rPr>
              <a:t>g</a:t>
            </a:r>
            <a:r>
              <a:rPr sz="2000" spc="-30" dirty="0">
                <a:solidFill>
                  <a:srgbClr val="0000FF"/>
                </a:solidFill>
                <a:latin typeface="Calibri"/>
                <a:cs typeface="Calibri"/>
              </a:rPr>
              <a:t>i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2000" spc="-3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spc="-45" dirty="0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sz="2000" spc="-40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000" spc="-45" dirty="0">
                <a:solidFill>
                  <a:srgbClr val="0000FF"/>
                </a:solidFill>
                <a:latin typeface="Calibri"/>
                <a:cs typeface="Calibri"/>
              </a:rPr>
              <a:t>mmi</a:t>
            </a:r>
            <a:r>
              <a:rPr sz="2000" spc="35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’</a:t>
            </a:r>
            <a:r>
              <a:rPr sz="2000" spc="-10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45" dirty="0">
                <a:solidFill>
                  <a:srgbClr val="1F1F1F"/>
                </a:solidFill>
                <a:latin typeface="Calibri"/>
                <a:cs typeface="Calibri"/>
              </a:rPr>
              <a:t>c</a:t>
            </a:r>
            <a:r>
              <a:rPr sz="2000" spc="-40" dirty="0">
                <a:solidFill>
                  <a:srgbClr val="1F1F1F"/>
                </a:solidFill>
                <a:latin typeface="Calibri"/>
                <a:cs typeface="Calibri"/>
              </a:rPr>
              <a:t>omma</a:t>
            </a:r>
            <a:r>
              <a:rPr sz="2000" spc="-35" dirty="0">
                <a:solidFill>
                  <a:srgbClr val="1F1F1F"/>
                </a:solidFill>
                <a:latin typeface="Calibri"/>
                <a:cs typeface="Calibri"/>
              </a:rPr>
              <a:t>n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d</a:t>
            </a:r>
            <a:r>
              <a:rPr sz="20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1F1F1F"/>
                </a:solidFill>
                <a:latin typeface="Calibri"/>
                <a:cs typeface="Calibri"/>
              </a:rPr>
              <a:t>t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o	c</a:t>
            </a:r>
            <a:r>
              <a:rPr sz="2000" spc="-20" dirty="0">
                <a:solidFill>
                  <a:srgbClr val="1F1F1F"/>
                </a:solidFill>
                <a:latin typeface="Calibri"/>
                <a:cs typeface="Calibri"/>
              </a:rPr>
              <a:t>r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e</a:t>
            </a:r>
            <a:r>
              <a:rPr sz="2000" spc="-25" dirty="0">
                <a:solidFill>
                  <a:srgbClr val="1F1F1F"/>
                </a:solidFill>
                <a:latin typeface="Calibri"/>
                <a:cs typeface="Calibri"/>
              </a:rPr>
              <a:t>at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e</a:t>
            </a:r>
            <a:r>
              <a:rPr sz="20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a</a:t>
            </a:r>
            <a:r>
              <a:rPr sz="2000" spc="-13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1F1F1F"/>
                </a:solidFill>
                <a:latin typeface="Calibri"/>
                <a:cs typeface="Calibri"/>
              </a:rPr>
              <a:t>n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ew</a:t>
            </a:r>
            <a:r>
              <a:rPr sz="2000" spc="12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45" dirty="0">
                <a:solidFill>
                  <a:srgbClr val="1F1F1F"/>
                </a:solidFill>
                <a:latin typeface="Calibri"/>
                <a:cs typeface="Calibri"/>
              </a:rPr>
              <a:t>c</a:t>
            </a:r>
            <a:r>
              <a:rPr sz="2000" spc="-40" dirty="0">
                <a:solidFill>
                  <a:srgbClr val="1F1F1F"/>
                </a:solidFill>
                <a:latin typeface="Calibri"/>
                <a:cs typeface="Calibri"/>
              </a:rPr>
              <a:t>o</a:t>
            </a:r>
            <a:r>
              <a:rPr sz="2000" spc="-45" dirty="0">
                <a:solidFill>
                  <a:srgbClr val="1F1F1F"/>
                </a:solidFill>
                <a:latin typeface="Calibri"/>
                <a:cs typeface="Calibri"/>
              </a:rPr>
              <a:t>mmi</a:t>
            </a:r>
            <a:r>
              <a:rPr sz="2000" spc="30" dirty="0">
                <a:solidFill>
                  <a:srgbClr val="1F1F1F"/>
                </a:solidFill>
                <a:latin typeface="Calibri"/>
                <a:cs typeface="Calibri"/>
              </a:rPr>
              <a:t>t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’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0531" y="448132"/>
            <a:ext cx="76352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363970" algn="l"/>
              </a:tabLst>
            </a:pPr>
            <a:r>
              <a:rPr spc="-110" dirty="0"/>
              <a:t>K</a:t>
            </a:r>
            <a:r>
              <a:rPr spc="-85" dirty="0"/>
              <a:t>e</a:t>
            </a:r>
            <a:r>
              <a:rPr spc="-5" dirty="0"/>
              <a:t>y</a:t>
            </a:r>
            <a:r>
              <a:rPr spc="-60" dirty="0"/>
              <a:t> </a:t>
            </a:r>
            <a:r>
              <a:rPr spc="-35" dirty="0"/>
              <a:t>Con</a:t>
            </a:r>
            <a:r>
              <a:rPr spc="-25" dirty="0"/>
              <a:t>c</a:t>
            </a:r>
            <a:r>
              <a:rPr spc="-35" dirty="0"/>
              <a:t>e</a:t>
            </a:r>
            <a:r>
              <a:rPr spc="-45" dirty="0"/>
              <a:t>p</a:t>
            </a:r>
            <a:r>
              <a:rPr spc="-30" dirty="0"/>
              <a:t>ts</a:t>
            </a:r>
            <a:r>
              <a:rPr spc="-5" dirty="0"/>
              <a:t>:</a:t>
            </a:r>
            <a:r>
              <a:rPr spc="20" dirty="0"/>
              <a:t> </a:t>
            </a:r>
            <a:r>
              <a:rPr spc="-5" dirty="0"/>
              <a:t>How</a:t>
            </a:r>
            <a:r>
              <a:rPr spc="10" dirty="0"/>
              <a:t> </a:t>
            </a:r>
            <a:r>
              <a:rPr spc="35" dirty="0"/>
              <a:t>d</a:t>
            </a:r>
            <a:r>
              <a:rPr spc="-5" dirty="0"/>
              <a:t>o</a:t>
            </a:r>
            <a:r>
              <a:rPr spc="85" dirty="0"/>
              <a:t> </a:t>
            </a:r>
            <a:r>
              <a:rPr spc="-5" dirty="0"/>
              <a:t>y</a:t>
            </a:r>
            <a:r>
              <a:rPr dirty="0"/>
              <a:t>o</a:t>
            </a:r>
            <a:r>
              <a:rPr spc="-5" dirty="0"/>
              <a:t>u</a:t>
            </a:r>
            <a:r>
              <a:rPr spc="65" dirty="0"/>
              <a:t> </a:t>
            </a:r>
            <a:r>
              <a:rPr spc="-30" dirty="0"/>
              <a:t>ma</a:t>
            </a:r>
            <a:r>
              <a:rPr spc="-105" dirty="0"/>
              <a:t>k</a:t>
            </a:r>
            <a:r>
              <a:rPr spc="-5" dirty="0"/>
              <a:t>e</a:t>
            </a:r>
            <a:r>
              <a:rPr spc="-50" dirty="0"/>
              <a:t> </a:t>
            </a:r>
            <a:r>
              <a:rPr spc="-5" dirty="0"/>
              <a:t>a</a:t>
            </a:r>
            <a:r>
              <a:rPr spc="-110" dirty="0"/>
              <a:t> </a:t>
            </a:r>
            <a:r>
              <a:rPr spc="-40" dirty="0"/>
              <a:t>c</a:t>
            </a:r>
            <a:r>
              <a:rPr spc="-35" dirty="0"/>
              <a:t>o</a:t>
            </a:r>
            <a:r>
              <a:rPr spc="-30" dirty="0"/>
              <a:t>mm</a:t>
            </a:r>
            <a:r>
              <a:rPr spc="-35" dirty="0"/>
              <a:t>i</a:t>
            </a:r>
            <a:r>
              <a:rPr spc="-5" dirty="0"/>
              <a:t>t</a:t>
            </a:r>
            <a:r>
              <a:rPr dirty="0"/>
              <a:t>	</a:t>
            </a:r>
            <a:r>
              <a:rPr spc="-55" dirty="0"/>
              <a:t>a</a:t>
            </a:r>
            <a:r>
              <a:rPr spc="-100" dirty="0"/>
              <a:t>n</a:t>
            </a:r>
            <a:r>
              <a:rPr spc="-45" dirty="0"/>
              <a:t>y</a:t>
            </a:r>
            <a:r>
              <a:rPr spc="-75" dirty="0"/>
              <a:t>w</a:t>
            </a:r>
            <a:r>
              <a:rPr spc="-100" dirty="0"/>
              <a:t>a</a:t>
            </a:r>
            <a:r>
              <a:rPr spc="-60" dirty="0"/>
              <a:t>y</a:t>
            </a:r>
            <a:r>
              <a:rPr spc="-5" dirty="0"/>
              <a:t>?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8649" y="1225313"/>
            <a:ext cx="5665146" cy="266126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523869" y="4442256"/>
            <a:ext cx="18103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solidFill>
                  <a:srgbClr val="414141"/>
                </a:solidFill>
                <a:latin typeface="Calibri"/>
                <a:cs typeface="Calibri"/>
              </a:rPr>
              <a:t>T</a:t>
            </a:r>
            <a:r>
              <a:rPr sz="1800" spc="-45" dirty="0">
                <a:solidFill>
                  <a:srgbClr val="414141"/>
                </a:solidFill>
                <a:latin typeface="Calibri"/>
                <a:cs typeface="Calibri"/>
              </a:rPr>
              <a:t>i</a:t>
            </a:r>
            <a:r>
              <a:rPr sz="1800" spc="-40" dirty="0">
                <a:solidFill>
                  <a:srgbClr val="414141"/>
                </a:solidFill>
                <a:latin typeface="Calibri"/>
                <a:cs typeface="Calibri"/>
              </a:rPr>
              <a:t>m</a:t>
            </a:r>
            <a:r>
              <a:rPr sz="1800" dirty="0">
                <a:solidFill>
                  <a:srgbClr val="414141"/>
                </a:solidFill>
                <a:latin typeface="Calibri"/>
                <a:cs typeface="Calibri"/>
              </a:rPr>
              <a:t>e</a:t>
            </a:r>
            <a:r>
              <a:rPr sz="1800" spc="-8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14141"/>
                </a:solidFill>
                <a:latin typeface="Calibri"/>
                <a:cs typeface="Calibri"/>
              </a:rPr>
              <a:t>g</a:t>
            </a:r>
            <a:r>
              <a:rPr sz="1800" spc="10" dirty="0">
                <a:solidFill>
                  <a:srgbClr val="414141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414141"/>
                </a:solidFill>
                <a:latin typeface="Calibri"/>
                <a:cs typeface="Calibri"/>
              </a:rPr>
              <a:t>i</a:t>
            </a:r>
            <a:r>
              <a:rPr sz="1800" spc="10" dirty="0">
                <a:solidFill>
                  <a:srgbClr val="414141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414141"/>
                </a:solidFill>
                <a:latin typeface="Calibri"/>
                <a:cs typeface="Calibri"/>
              </a:rPr>
              <a:t>g</a:t>
            </a:r>
            <a:r>
              <a:rPr sz="1800" spc="5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414141"/>
                </a:solidFill>
                <a:latin typeface="Calibri"/>
                <a:cs typeface="Calibri"/>
              </a:rPr>
              <a:t>f</a:t>
            </a:r>
            <a:r>
              <a:rPr sz="1800" spc="-15" dirty="0">
                <a:solidFill>
                  <a:srgbClr val="414141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414141"/>
                </a:solidFill>
                <a:latin typeface="Calibri"/>
                <a:cs typeface="Calibri"/>
              </a:rPr>
              <a:t>r</a:t>
            </a:r>
            <a:r>
              <a:rPr sz="1800" spc="-45" dirty="0">
                <a:solidFill>
                  <a:srgbClr val="414141"/>
                </a:solidFill>
                <a:latin typeface="Calibri"/>
                <a:cs typeface="Calibri"/>
              </a:rPr>
              <a:t>w</a:t>
            </a:r>
            <a:r>
              <a:rPr sz="1800" spc="-10" dirty="0">
                <a:solidFill>
                  <a:srgbClr val="414141"/>
                </a:solidFill>
                <a:latin typeface="Calibri"/>
                <a:cs typeface="Calibri"/>
              </a:rPr>
              <a:t>a</a:t>
            </a:r>
            <a:r>
              <a:rPr sz="1800" spc="-40" dirty="0">
                <a:solidFill>
                  <a:srgbClr val="414141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414141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362200" y="4101084"/>
            <a:ext cx="4665345" cy="219710"/>
            <a:chOff x="2362200" y="4101084"/>
            <a:chExt cx="4665345" cy="219710"/>
          </a:xfrm>
        </p:grpSpPr>
        <p:sp>
          <p:nvSpPr>
            <p:cNvPr id="5" name="object 5"/>
            <p:cNvSpPr/>
            <p:nvPr/>
          </p:nvSpPr>
          <p:spPr>
            <a:xfrm>
              <a:off x="2386583" y="4200144"/>
              <a:ext cx="4591685" cy="12065"/>
            </a:xfrm>
            <a:custGeom>
              <a:avLst/>
              <a:gdLst/>
              <a:ahLst/>
              <a:cxnLst/>
              <a:rect l="l" t="t" r="r" b="b"/>
              <a:pathLst>
                <a:path w="4591684" h="12064">
                  <a:moveTo>
                    <a:pt x="0" y="0"/>
                  </a:moveTo>
                  <a:lnTo>
                    <a:pt x="4591177" y="11734"/>
                  </a:lnTo>
                </a:path>
              </a:pathLst>
            </a:custGeom>
            <a:ln w="48768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07708" y="4101084"/>
              <a:ext cx="219455" cy="21945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40739" y="371932"/>
            <a:ext cx="763333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363970" algn="l"/>
              </a:tabLst>
            </a:pPr>
            <a:r>
              <a:rPr spc="-65" dirty="0">
                <a:solidFill>
                  <a:srgbClr val="000000"/>
                </a:solidFill>
              </a:rPr>
              <a:t>Key </a:t>
            </a:r>
            <a:r>
              <a:rPr spc="-30" dirty="0">
                <a:solidFill>
                  <a:srgbClr val="000000"/>
                </a:solidFill>
              </a:rPr>
              <a:t>Concepts:</a:t>
            </a:r>
            <a:r>
              <a:rPr spc="3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How</a:t>
            </a:r>
            <a:r>
              <a:rPr spc="20" dirty="0">
                <a:solidFill>
                  <a:srgbClr val="000000"/>
                </a:solidFill>
              </a:rPr>
              <a:t> </a:t>
            </a:r>
            <a:r>
              <a:rPr spc="15" dirty="0">
                <a:solidFill>
                  <a:srgbClr val="000000"/>
                </a:solidFill>
              </a:rPr>
              <a:t>do</a:t>
            </a:r>
            <a:r>
              <a:rPr spc="9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you</a:t>
            </a:r>
            <a:r>
              <a:rPr spc="75" dirty="0">
                <a:solidFill>
                  <a:srgbClr val="000000"/>
                </a:solidFill>
              </a:rPr>
              <a:t> </a:t>
            </a:r>
            <a:r>
              <a:rPr spc="-40" dirty="0">
                <a:solidFill>
                  <a:srgbClr val="000000"/>
                </a:solidFill>
              </a:rPr>
              <a:t>make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a</a:t>
            </a:r>
            <a:r>
              <a:rPr spc="-100" dirty="0">
                <a:solidFill>
                  <a:srgbClr val="000000"/>
                </a:solidFill>
              </a:rPr>
              <a:t> </a:t>
            </a:r>
            <a:r>
              <a:rPr spc="-25" dirty="0">
                <a:solidFill>
                  <a:srgbClr val="000000"/>
                </a:solidFill>
              </a:rPr>
              <a:t>commit	</a:t>
            </a:r>
            <a:r>
              <a:rPr spc="-65" dirty="0">
                <a:solidFill>
                  <a:srgbClr val="000000"/>
                </a:solidFill>
              </a:rPr>
              <a:t>anyway?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8204" y="438404"/>
            <a:ext cx="76739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391275" algn="l"/>
              </a:tabLst>
            </a:pPr>
            <a:r>
              <a:rPr spc="-40" dirty="0"/>
              <a:t>Key</a:t>
            </a:r>
            <a:r>
              <a:rPr spc="-60" dirty="0"/>
              <a:t> </a:t>
            </a:r>
            <a:r>
              <a:rPr spc="-25" dirty="0"/>
              <a:t>Concepts:</a:t>
            </a:r>
            <a:r>
              <a:rPr spc="15" dirty="0"/>
              <a:t> </a:t>
            </a:r>
            <a:r>
              <a:rPr spc="-5" dirty="0"/>
              <a:t>How</a:t>
            </a:r>
            <a:r>
              <a:rPr spc="30" dirty="0"/>
              <a:t> </a:t>
            </a:r>
            <a:r>
              <a:rPr spc="20" dirty="0"/>
              <a:t>do</a:t>
            </a:r>
            <a:r>
              <a:rPr spc="95" dirty="0"/>
              <a:t> </a:t>
            </a:r>
            <a:r>
              <a:rPr spc="5" dirty="0"/>
              <a:t>you</a:t>
            </a:r>
            <a:r>
              <a:rPr spc="70" dirty="0"/>
              <a:t> </a:t>
            </a:r>
            <a:r>
              <a:rPr spc="-20" dirty="0"/>
              <a:t>make</a:t>
            </a:r>
            <a:r>
              <a:rPr spc="-40" dirty="0"/>
              <a:t> </a:t>
            </a:r>
            <a:r>
              <a:rPr spc="-5" dirty="0"/>
              <a:t>a</a:t>
            </a:r>
            <a:r>
              <a:rPr spc="-105" dirty="0"/>
              <a:t> </a:t>
            </a:r>
            <a:r>
              <a:rPr spc="-25" dirty="0"/>
              <a:t>commit	</a:t>
            </a:r>
            <a:r>
              <a:rPr spc="-50" dirty="0"/>
              <a:t>anyway?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085367" y="1334155"/>
            <a:ext cx="4881880" cy="2549525"/>
            <a:chOff x="2085367" y="1334155"/>
            <a:chExt cx="4881880" cy="25495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85367" y="1334155"/>
              <a:ext cx="4881576" cy="25495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150364" y="1687042"/>
              <a:ext cx="1270635" cy="658495"/>
            </a:xfrm>
            <a:custGeom>
              <a:avLst/>
              <a:gdLst/>
              <a:ahLst/>
              <a:cxnLst/>
              <a:rect l="l" t="t" r="r" b="b"/>
              <a:pathLst>
                <a:path w="1270635" h="658494">
                  <a:moveTo>
                    <a:pt x="1270381" y="0"/>
                  </a:moveTo>
                  <a:lnTo>
                    <a:pt x="0" y="0"/>
                  </a:lnTo>
                  <a:lnTo>
                    <a:pt x="0" y="658139"/>
                  </a:lnTo>
                  <a:lnTo>
                    <a:pt x="1270381" y="658139"/>
                  </a:lnTo>
                  <a:lnTo>
                    <a:pt x="12703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50364" y="1687029"/>
              <a:ext cx="1270635" cy="658495"/>
            </a:xfrm>
            <a:custGeom>
              <a:avLst/>
              <a:gdLst/>
              <a:ahLst/>
              <a:cxnLst/>
              <a:rect l="l" t="t" r="r" b="b"/>
              <a:pathLst>
                <a:path w="1270635" h="658494">
                  <a:moveTo>
                    <a:pt x="0" y="658152"/>
                  </a:moveTo>
                  <a:lnTo>
                    <a:pt x="1270381" y="658152"/>
                  </a:lnTo>
                  <a:lnTo>
                    <a:pt x="1270381" y="0"/>
                  </a:lnTo>
                  <a:lnTo>
                    <a:pt x="0" y="0"/>
                  </a:lnTo>
                  <a:lnTo>
                    <a:pt x="0" y="658152"/>
                  </a:lnTo>
                  <a:close/>
                </a:path>
              </a:pathLst>
            </a:custGeom>
            <a:ln w="914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657727" y="4390745"/>
            <a:ext cx="1808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solidFill>
                  <a:srgbClr val="414141"/>
                </a:solidFill>
                <a:latin typeface="Calibri"/>
                <a:cs typeface="Calibri"/>
              </a:rPr>
              <a:t>T</a:t>
            </a:r>
            <a:r>
              <a:rPr sz="1800" spc="-45" dirty="0">
                <a:solidFill>
                  <a:srgbClr val="414141"/>
                </a:solidFill>
                <a:latin typeface="Calibri"/>
                <a:cs typeface="Calibri"/>
              </a:rPr>
              <a:t>i</a:t>
            </a:r>
            <a:r>
              <a:rPr sz="1800" spc="-35" dirty="0">
                <a:solidFill>
                  <a:srgbClr val="414141"/>
                </a:solidFill>
                <a:latin typeface="Calibri"/>
                <a:cs typeface="Calibri"/>
              </a:rPr>
              <a:t>m</a:t>
            </a:r>
            <a:r>
              <a:rPr sz="1800" dirty="0">
                <a:solidFill>
                  <a:srgbClr val="414141"/>
                </a:solidFill>
                <a:latin typeface="Calibri"/>
                <a:cs typeface="Calibri"/>
              </a:rPr>
              <a:t>e</a:t>
            </a:r>
            <a:r>
              <a:rPr sz="1800" spc="-8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14141"/>
                </a:solidFill>
                <a:latin typeface="Calibri"/>
                <a:cs typeface="Calibri"/>
              </a:rPr>
              <a:t>g</a:t>
            </a:r>
            <a:r>
              <a:rPr sz="1800" spc="10" dirty="0">
                <a:solidFill>
                  <a:srgbClr val="414141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414141"/>
                </a:solidFill>
                <a:latin typeface="Calibri"/>
                <a:cs typeface="Calibri"/>
              </a:rPr>
              <a:t>i</a:t>
            </a:r>
            <a:r>
              <a:rPr sz="1800" spc="10" dirty="0">
                <a:solidFill>
                  <a:srgbClr val="414141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414141"/>
                </a:solidFill>
                <a:latin typeface="Calibri"/>
                <a:cs typeface="Calibri"/>
              </a:rPr>
              <a:t>g</a:t>
            </a:r>
            <a:r>
              <a:rPr sz="1800" spc="5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414141"/>
                </a:solidFill>
                <a:latin typeface="Calibri"/>
                <a:cs typeface="Calibri"/>
              </a:rPr>
              <a:t>f</a:t>
            </a:r>
            <a:r>
              <a:rPr sz="1800" spc="-15" dirty="0">
                <a:solidFill>
                  <a:srgbClr val="414141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414141"/>
                </a:solidFill>
                <a:latin typeface="Calibri"/>
                <a:cs typeface="Calibri"/>
              </a:rPr>
              <a:t>r</a:t>
            </a:r>
            <a:r>
              <a:rPr sz="1800" spc="-45" dirty="0">
                <a:solidFill>
                  <a:srgbClr val="414141"/>
                </a:solidFill>
                <a:latin typeface="Calibri"/>
                <a:cs typeface="Calibri"/>
              </a:rPr>
              <a:t>w</a:t>
            </a:r>
            <a:r>
              <a:rPr sz="1800" spc="-15" dirty="0">
                <a:solidFill>
                  <a:srgbClr val="414141"/>
                </a:solidFill>
                <a:latin typeface="Calibri"/>
                <a:cs typeface="Calibri"/>
              </a:rPr>
              <a:t>a</a:t>
            </a:r>
            <a:r>
              <a:rPr sz="1800" spc="-40" dirty="0">
                <a:solidFill>
                  <a:srgbClr val="414141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414141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168651" y="4123944"/>
            <a:ext cx="4663440" cy="219710"/>
            <a:chOff x="2168651" y="4123944"/>
            <a:chExt cx="4663440" cy="219710"/>
          </a:xfrm>
        </p:grpSpPr>
        <p:sp>
          <p:nvSpPr>
            <p:cNvPr id="9" name="object 9"/>
            <p:cNvSpPr/>
            <p:nvPr/>
          </p:nvSpPr>
          <p:spPr>
            <a:xfrm>
              <a:off x="2193035" y="4223004"/>
              <a:ext cx="4591685" cy="12065"/>
            </a:xfrm>
            <a:custGeom>
              <a:avLst/>
              <a:gdLst/>
              <a:ahLst/>
              <a:cxnLst/>
              <a:rect l="l" t="t" r="r" b="b"/>
              <a:pathLst>
                <a:path w="4591684" h="12064">
                  <a:moveTo>
                    <a:pt x="0" y="0"/>
                  </a:moveTo>
                  <a:lnTo>
                    <a:pt x="4591177" y="11734"/>
                  </a:lnTo>
                </a:path>
              </a:pathLst>
            </a:custGeom>
            <a:ln w="48768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12636" y="4123944"/>
              <a:ext cx="219455" cy="2194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3812"/>
            <a:ext cx="9144000" cy="5110480"/>
            <a:chOff x="0" y="23812"/>
            <a:chExt cx="9144000" cy="51104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3812"/>
              <a:ext cx="9134856" cy="511016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64563" y="1677923"/>
              <a:ext cx="7679690" cy="1661160"/>
            </a:xfrm>
            <a:custGeom>
              <a:avLst/>
              <a:gdLst/>
              <a:ahLst/>
              <a:cxnLst/>
              <a:rect l="l" t="t" r="r" b="b"/>
              <a:pathLst>
                <a:path w="7679690" h="1661160">
                  <a:moveTo>
                    <a:pt x="7679182" y="0"/>
                  </a:moveTo>
                  <a:lnTo>
                    <a:pt x="0" y="0"/>
                  </a:lnTo>
                  <a:lnTo>
                    <a:pt x="0" y="1660906"/>
                  </a:lnTo>
                  <a:lnTo>
                    <a:pt x="7679182" y="1660906"/>
                  </a:lnTo>
                  <a:lnTo>
                    <a:pt x="7679182" y="0"/>
                  </a:lnTo>
                  <a:close/>
                </a:path>
              </a:pathLst>
            </a:custGeom>
            <a:solidFill>
              <a:srgbClr val="2B2B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543558" y="2159330"/>
            <a:ext cx="55448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4000" spc="-1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4000" spc="-20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spc="-14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4000" spc="-1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4000" spc="-105" dirty="0">
                <a:solidFill>
                  <a:srgbClr val="FFFFFF"/>
                </a:solidFill>
                <a:latin typeface="Calibri"/>
                <a:cs typeface="Calibri"/>
              </a:rPr>
              <a:t>mm</a:t>
            </a:r>
            <a:r>
              <a:rPr sz="4000" spc="-1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000" spc="-105" dirty="0">
                <a:solidFill>
                  <a:srgbClr val="FFFFFF"/>
                </a:solidFill>
                <a:latin typeface="Calibri"/>
                <a:cs typeface="Calibri"/>
              </a:rPr>
              <a:t>nd</a:t>
            </a: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4000" spc="-2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spc="-18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4000" spc="-1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4000" spc="-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spc="-10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4000" spc="-100" dirty="0">
                <a:solidFill>
                  <a:srgbClr val="FFFFFF"/>
                </a:solidFill>
                <a:latin typeface="Calibri"/>
                <a:cs typeface="Calibri"/>
              </a:rPr>
              <a:t>eg</a:t>
            </a:r>
            <a:r>
              <a:rPr sz="4000" spc="-1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4000" spc="-105" dirty="0">
                <a:solidFill>
                  <a:srgbClr val="FFFFFF"/>
                </a:solidFill>
                <a:latin typeface="Calibri"/>
                <a:cs typeface="Calibri"/>
              </a:rPr>
              <a:t>nn</a:t>
            </a:r>
            <a:r>
              <a:rPr sz="4000" spc="-1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000" spc="-18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1677923"/>
            <a:ext cx="1466215" cy="1661160"/>
          </a:xfrm>
          <a:custGeom>
            <a:avLst/>
            <a:gdLst/>
            <a:ahLst/>
            <a:cxnLst/>
            <a:rect l="l" t="t" r="r" b="b"/>
            <a:pathLst>
              <a:path w="1466215" h="1661160">
                <a:moveTo>
                  <a:pt x="1465707" y="0"/>
                </a:moveTo>
                <a:lnTo>
                  <a:pt x="0" y="0"/>
                </a:lnTo>
                <a:lnTo>
                  <a:pt x="0" y="1660906"/>
                </a:lnTo>
                <a:lnTo>
                  <a:pt x="1465707" y="1660906"/>
                </a:lnTo>
                <a:lnTo>
                  <a:pt x="1465707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92379" y="1634439"/>
            <a:ext cx="64389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b="0" dirty="0">
                <a:solidFill>
                  <a:srgbClr val="3C8B9F"/>
                </a:solidFill>
                <a:latin typeface="Calibri"/>
                <a:cs typeface="Calibri"/>
              </a:rPr>
              <a:t>3</a:t>
            </a:r>
            <a:endParaRPr sz="9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21279" y="260680"/>
            <a:ext cx="26200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Why</a:t>
            </a:r>
            <a:r>
              <a:rPr spc="-10" dirty="0"/>
              <a:t> git</a:t>
            </a:r>
            <a:r>
              <a:rPr spc="5" dirty="0"/>
              <a:t> </a:t>
            </a:r>
            <a:r>
              <a:rPr spc="-5" dirty="0"/>
              <a:t>is</a:t>
            </a:r>
            <a:r>
              <a:rPr spc="-80" dirty="0"/>
              <a:t> </a:t>
            </a:r>
            <a:r>
              <a:rPr spc="-5" dirty="0"/>
              <a:t>useful?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38712" y="1024692"/>
            <a:ext cx="2276097" cy="309411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9898" y="245110"/>
            <a:ext cx="2173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Git</a:t>
            </a:r>
            <a:r>
              <a:rPr spc="-30" dirty="0"/>
              <a:t> </a:t>
            </a:r>
            <a:r>
              <a:rPr spc="5" dirty="0"/>
              <a:t>commands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4519" y="1107694"/>
            <a:ext cx="7545070" cy="60071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50" spc="15" dirty="0">
                <a:latin typeface="Arial MT"/>
                <a:cs typeface="Arial MT"/>
              </a:rPr>
              <a:t>For</a:t>
            </a:r>
            <a:r>
              <a:rPr sz="1850" spc="10" dirty="0">
                <a:latin typeface="Arial MT"/>
                <a:cs typeface="Arial MT"/>
              </a:rPr>
              <a:t> </a:t>
            </a:r>
            <a:r>
              <a:rPr sz="1850" spc="15" dirty="0">
                <a:latin typeface="Arial MT"/>
                <a:cs typeface="Arial MT"/>
              </a:rPr>
              <a:t>most</a:t>
            </a:r>
            <a:r>
              <a:rPr sz="1850" spc="45" dirty="0">
                <a:latin typeface="Arial MT"/>
                <a:cs typeface="Arial MT"/>
              </a:rPr>
              <a:t> </a:t>
            </a:r>
            <a:r>
              <a:rPr sz="1850" spc="10" dirty="0">
                <a:latin typeface="Arial MT"/>
                <a:cs typeface="Arial MT"/>
              </a:rPr>
              <a:t>of</a:t>
            </a:r>
            <a:r>
              <a:rPr sz="1850" spc="5" dirty="0">
                <a:latin typeface="Arial MT"/>
                <a:cs typeface="Arial MT"/>
              </a:rPr>
              <a:t> </a:t>
            </a:r>
            <a:r>
              <a:rPr sz="1850" spc="15" dirty="0">
                <a:latin typeface="Arial MT"/>
                <a:cs typeface="Arial MT"/>
              </a:rPr>
              <a:t>the</a:t>
            </a:r>
            <a:r>
              <a:rPr sz="1850" dirty="0">
                <a:latin typeface="Arial MT"/>
                <a:cs typeface="Arial MT"/>
              </a:rPr>
              <a:t> </a:t>
            </a:r>
            <a:r>
              <a:rPr sz="1850" spc="10" dirty="0">
                <a:latin typeface="Arial MT"/>
                <a:cs typeface="Arial MT"/>
              </a:rPr>
              <a:t>basic</a:t>
            </a:r>
            <a:r>
              <a:rPr sz="1850" spc="45" dirty="0">
                <a:latin typeface="Arial MT"/>
                <a:cs typeface="Arial MT"/>
              </a:rPr>
              <a:t> </a:t>
            </a:r>
            <a:r>
              <a:rPr sz="1850" spc="10" dirty="0">
                <a:latin typeface="Arial MT"/>
                <a:cs typeface="Arial MT"/>
              </a:rPr>
              <a:t>interactions</a:t>
            </a:r>
            <a:r>
              <a:rPr sz="1850" spc="50" dirty="0">
                <a:latin typeface="Arial MT"/>
                <a:cs typeface="Arial MT"/>
              </a:rPr>
              <a:t> </a:t>
            </a:r>
            <a:r>
              <a:rPr sz="1850" spc="5" dirty="0">
                <a:latin typeface="Arial MT"/>
                <a:cs typeface="Arial MT"/>
              </a:rPr>
              <a:t>with</a:t>
            </a:r>
            <a:r>
              <a:rPr sz="1850" spc="45" dirty="0">
                <a:latin typeface="Arial MT"/>
                <a:cs typeface="Arial MT"/>
              </a:rPr>
              <a:t> </a:t>
            </a:r>
            <a:r>
              <a:rPr sz="1850" spc="5" dirty="0">
                <a:latin typeface="Arial MT"/>
                <a:cs typeface="Arial MT"/>
              </a:rPr>
              <a:t>git</a:t>
            </a:r>
            <a:r>
              <a:rPr sz="1850" spc="15" dirty="0">
                <a:latin typeface="Arial MT"/>
                <a:cs typeface="Arial MT"/>
              </a:rPr>
              <a:t> </a:t>
            </a:r>
            <a:r>
              <a:rPr sz="1850" spc="5" dirty="0">
                <a:latin typeface="Arial MT"/>
                <a:cs typeface="Arial MT"/>
              </a:rPr>
              <a:t>you’ll</a:t>
            </a:r>
            <a:r>
              <a:rPr sz="1850" spc="80" dirty="0">
                <a:latin typeface="Arial MT"/>
                <a:cs typeface="Arial MT"/>
              </a:rPr>
              <a:t> </a:t>
            </a:r>
            <a:r>
              <a:rPr sz="1850" spc="15" dirty="0">
                <a:latin typeface="Arial MT"/>
                <a:cs typeface="Arial MT"/>
              </a:rPr>
              <a:t>mainly</a:t>
            </a:r>
            <a:r>
              <a:rPr sz="1850" spc="65" dirty="0">
                <a:latin typeface="Arial MT"/>
                <a:cs typeface="Arial MT"/>
              </a:rPr>
              <a:t> </a:t>
            </a:r>
            <a:r>
              <a:rPr sz="1850" spc="15" dirty="0">
                <a:latin typeface="Arial MT"/>
                <a:cs typeface="Arial MT"/>
              </a:rPr>
              <a:t>use</a:t>
            </a:r>
            <a:r>
              <a:rPr sz="1850" spc="25" dirty="0">
                <a:latin typeface="Arial MT"/>
                <a:cs typeface="Arial MT"/>
              </a:rPr>
              <a:t> </a:t>
            </a:r>
            <a:r>
              <a:rPr sz="1850" b="1" spc="20" dirty="0">
                <a:solidFill>
                  <a:srgbClr val="DF6666"/>
                </a:solidFill>
                <a:latin typeface="Arial"/>
                <a:cs typeface="Arial"/>
              </a:rPr>
              <a:t>commands</a:t>
            </a: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850" spc="10" dirty="0">
                <a:latin typeface="Arial MT"/>
                <a:cs typeface="Arial MT"/>
              </a:rPr>
              <a:t>that</a:t>
            </a:r>
            <a:r>
              <a:rPr sz="1850" dirty="0">
                <a:latin typeface="Arial MT"/>
                <a:cs typeface="Arial MT"/>
              </a:rPr>
              <a:t> we’ll</a:t>
            </a:r>
            <a:r>
              <a:rPr sz="1850" spc="50" dirty="0">
                <a:latin typeface="Arial MT"/>
                <a:cs typeface="Arial MT"/>
              </a:rPr>
              <a:t> </a:t>
            </a:r>
            <a:r>
              <a:rPr sz="1850" spc="15" dirty="0">
                <a:latin typeface="Arial MT"/>
                <a:cs typeface="Arial MT"/>
              </a:rPr>
              <a:t>cover</a:t>
            </a:r>
            <a:r>
              <a:rPr sz="1850" spc="20" dirty="0">
                <a:latin typeface="Arial MT"/>
                <a:cs typeface="Arial MT"/>
              </a:rPr>
              <a:t> </a:t>
            </a:r>
            <a:r>
              <a:rPr sz="1850" spc="10" dirty="0">
                <a:latin typeface="Arial MT"/>
                <a:cs typeface="Arial MT"/>
              </a:rPr>
              <a:t>here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11395" y="2294635"/>
            <a:ext cx="1360805" cy="1441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4325" indent="-302260">
              <a:lnSpc>
                <a:spcPct val="100000"/>
              </a:lnSpc>
              <a:spcBef>
                <a:spcPts val="100"/>
              </a:spcBef>
              <a:buChar char="●"/>
              <a:tabLst>
                <a:tab pos="314325" algn="l"/>
                <a:tab pos="314960" algn="l"/>
              </a:tabLst>
            </a:pPr>
            <a:r>
              <a:rPr sz="1800" spc="-5" dirty="0">
                <a:latin typeface="Arial MT"/>
                <a:cs typeface="Arial MT"/>
              </a:rPr>
              <a:t>git</a:t>
            </a:r>
            <a:r>
              <a:rPr sz="1800" spc="-9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diff</a:t>
            </a:r>
            <a:endParaRPr sz="1800">
              <a:latin typeface="Arial MT"/>
              <a:cs typeface="Arial MT"/>
            </a:endParaRPr>
          </a:p>
          <a:p>
            <a:pPr marL="314325" indent="-302260">
              <a:lnSpc>
                <a:spcPct val="100000"/>
              </a:lnSpc>
              <a:spcBef>
                <a:spcPts val="95"/>
              </a:spcBef>
              <a:buChar char="●"/>
              <a:tabLst>
                <a:tab pos="314325" algn="l"/>
                <a:tab pos="314960" algn="l"/>
              </a:tabLst>
            </a:pPr>
            <a:r>
              <a:rPr sz="1800" spc="-5" dirty="0">
                <a:latin typeface="Arial MT"/>
                <a:cs typeface="Arial MT"/>
              </a:rPr>
              <a:t>git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status</a:t>
            </a:r>
            <a:endParaRPr sz="1800">
              <a:latin typeface="Arial MT"/>
              <a:cs typeface="Arial MT"/>
            </a:endParaRPr>
          </a:p>
          <a:p>
            <a:pPr marL="314325" indent="-302260">
              <a:lnSpc>
                <a:spcPct val="100000"/>
              </a:lnSpc>
              <a:spcBef>
                <a:spcPts val="110"/>
              </a:spcBef>
              <a:buChar char="●"/>
              <a:tabLst>
                <a:tab pos="314325" algn="l"/>
                <a:tab pos="314960" algn="l"/>
              </a:tabLst>
            </a:pPr>
            <a:r>
              <a:rPr sz="1800" spc="-5" dirty="0">
                <a:latin typeface="Arial MT"/>
                <a:cs typeface="Arial MT"/>
              </a:rPr>
              <a:t>git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add</a:t>
            </a:r>
            <a:endParaRPr sz="1800">
              <a:latin typeface="Arial MT"/>
              <a:cs typeface="Arial MT"/>
            </a:endParaRPr>
          </a:p>
          <a:p>
            <a:pPr marL="314325" indent="-302260">
              <a:lnSpc>
                <a:spcPct val="100000"/>
              </a:lnSpc>
              <a:spcBef>
                <a:spcPts val="95"/>
              </a:spcBef>
              <a:buChar char="●"/>
              <a:tabLst>
                <a:tab pos="314325" algn="l"/>
                <a:tab pos="314960" algn="l"/>
              </a:tabLst>
            </a:pPr>
            <a:r>
              <a:rPr sz="1800" spc="-5" dirty="0">
                <a:latin typeface="Arial MT"/>
                <a:cs typeface="Arial MT"/>
              </a:rPr>
              <a:t>git</a:t>
            </a:r>
            <a:r>
              <a:rPr sz="1800" spc="-1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commit</a:t>
            </a:r>
            <a:endParaRPr sz="1800">
              <a:latin typeface="Arial MT"/>
              <a:cs typeface="Arial MT"/>
            </a:endParaRPr>
          </a:p>
          <a:p>
            <a:pPr marL="314325" indent="-302260">
              <a:lnSpc>
                <a:spcPct val="100000"/>
              </a:lnSpc>
              <a:spcBef>
                <a:spcPts val="50"/>
              </a:spcBef>
              <a:buChar char="●"/>
              <a:tabLst>
                <a:tab pos="314325" algn="l"/>
                <a:tab pos="314960" algn="l"/>
              </a:tabLst>
            </a:pPr>
            <a:r>
              <a:rPr sz="1800" spc="-5" dirty="0">
                <a:latin typeface="Arial MT"/>
                <a:cs typeface="Arial MT"/>
              </a:rPr>
              <a:t>git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merge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39214" y="2242820"/>
            <a:ext cx="1176020" cy="156083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14325" indent="-302260">
              <a:lnSpc>
                <a:spcPct val="100000"/>
              </a:lnSpc>
              <a:spcBef>
                <a:spcPts val="590"/>
              </a:spcBef>
              <a:buChar char="●"/>
              <a:tabLst>
                <a:tab pos="314325" algn="l"/>
                <a:tab pos="314960" algn="l"/>
              </a:tabLst>
            </a:pPr>
            <a:r>
              <a:rPr sz="1800" spc="-5" dirty="0">
                <a:latin typeface="Arial MT"/>
                <a:cs typeface="Arial MT"/>
              </a:rPr>
              <a:t>git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pull</a:t>
            </a:r>
            <a:endParaRPr sz="1800">
              <a:latin typeface="Arial MT"/>
              <a:cs typeface="Arial MT"/>
            </a:endParaRPr>
          </a:p>
          <a:p>
            <a:pPr marL="314325" indent="-302260">
              <a:lnSpc>
                <a:spcPct val="100000"/>
              </a:lnSpc>
              <a:spcBef>
                <a:spcPts val="490"/>
              </a:spcBef>
              <a:buChar char="●"/>
              <a:tabLst>
                <a:tab pos="314325" algn="l"/>
                <a:tab pos="314960" algn="l"/>
              </a:tabLst>
            </a:pPr>
            <a:r>
              <a:rPr sz="1800" spc="-5" dirty="0">
                <a:latin typeface="Arial MT"/>
                <a:cs typeface="Arial MT"/>
              </a:rPr>
              <a:t>git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push</a:t>
            </a:r>
            <a:endParaRPr sz="1800">
              <a:latin typeface="Arial MT"/>
              <a:cs typeface="Arial MT"/>
            </a:endParaRPr>
          </a:p>
          <a:p>
            <a:pPr marL="314325" indent="-302260">
              <a:lnSpc>
                <a:spcPct val="100000"/>
              </a:lnSpc>
              <a:spcBef>
                <a:spcPts val="110"/>
              </a:spcBef>
              <a:buChar char="●"/>
              <a:tabLst>
                <a:tab pos="314325" algn="l"/>
                <a:tab pos="314960" algn="l"/>
              </a:tabLst>
            </a:pPr>
            <a:r>
              <a:rPr sz="1800" spc="-5" dirty="0">
                <a:latin typeface="Arial MT"/>
                <a:cs typeface="Arial MT"/>
              </a:rPr>
              <a:t>git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init</a:t>
            </a:r>
            <a:endParaRPr sz="1800">
              <a:latin typeface="Arial MT"/>
              <a:cs typeface="Arial MT"/>
            </a:endParaRPr>
          </a:p>
          <a:p>
            <a:pPr marL="314325" indent="-302260">
              <a:lnSpc>
                <a:spcPct val="100000"/>
              </a:lnSpc>
              <a:spcBef>
                <a:spcPts val="100"/>
              </a:spcBef>
              <a:buChar char="●"/>
              <a:tabLst>
                <a:tab pos="314325" algn="l"/>
                <a:tab pos="314960" algn="l"/>
              </a:tabLst>
            </a:pPr>
            <a:r>
              <a:rPr sz="1800" spc="-5" dirty="0">
                <a:latin typeface="Arial MT"/>
                <a:cs typeface="Arial MT"/>
              </a:rPr>
              <a:t>git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clone</a:t>
            </a:r>
            <a:endParaRPr sz="1800">
              <a:latin typeface="Arial MT"/>
              <a:cs typeface="Arial MT"/>
            </a:endParaRPr>
          </a:p>
          <a:p>
            <a:pPr marL="314325" indent="-302260">
              <a:lnSpc>
                <a:spcPct val="100000"/>
              </a:lnSpc>
              <a:spcBef>
                <a:spcPts val="95"/>
              </a:spcBef>
              <a:buChar char="●"/>
              <a:tabLst>
                <a:tab pos="314325" algn="l"/>
                <a:tab pos="314960" algn="l"/>
              </a:tabLst>
            </a:pPr>
            <a:r>
              <a:rPr sz="1800" spc="-5" dirty="0">
                <a:latin typeface="Arial MT"/>
                <a:cs typeface="Arial MT"/>
              </a:rPr>
              <a:t>git</a:t>
            </a:r>
            <a:r>
              <a:rPr sz="1800" spc="-10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log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508" y="402412"/>
            <a:ext cx="10407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1F1F1F"/>
                </a:solidFill>
              </a:rPr>
              <a:t>git</a:t>
            </a:r>
            <a:r>
              <a:rPr spc="-65" dirty="0">
                <a:solidFill>
                  <a:srgbClr val="1F1F1F"/>
                </a:solidFill>
              </a:rPr>
              <a:t> </a:t>
            </a:r>
            <a:r>
              <a:rPr spc="-5" dirty="0">
                <a:solidFill>
                  <a:srgbClr val="1F1F1F"/>
                </a:solidFill>
              </a:rPr>
              <a:t>pull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6804" y="1475994"/>
            <a:ext cx="613664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265" indent="-4572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solidFill>
                  <a:srgbClr val="414141"/>
                </a:solidFill>
                <a:latin typeface="Calibri"/>
                <a:cs typeface="Calibri"/>
              </a:rPr>
              <a:t>Pulls</a:t>
            </a:r>
            <a:r>
              <a:rPr sz="2000" spc="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changes/commits</a:t>
            </a:r>
            <a:r>
              <a:rPr sz="2000" spc="-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14141"/>
                </a:solidFill>
                <a:latin typeface="Calibri"/>
                <a:cs typeface="Calibri"/>
              </a:rPr>
              <a:t>from</a:t>
            </a:r>
            <a:r>
              <a:rPr sz="2000" spc="-1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14141"/>
                </a:solidFill>
                <a:latin typeface="Calibri"/>
                <a:cs typeface="Calibri"/>
              </a:rPr>
              <a:t>Remote</a:t>
            </a:r>
            <a:r>
              <a:rPr sz="2000" spc="-1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Repository</a:t>
            </a:r>
            <a:r>
              <a:rPr sz="2000" spc="-1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to</a:t>
            </a:r>
            <a:endParaRPr sz="2000">
              <a:latin typeface="Calibri"/>
              <a:cs typeface="Calibri"/>
            </a:endParaRPr>
          </a:p>
          <a:p>
            <a:pPr marL="469265">
              <a:lnSpc>
                <a:spcPct val="100000"/>
              </a:lnSpc>
            </a:pPr>
            <a:r>
              <a:rPr sz="2000" spc="-5" dirty="0">
                <a:solidFill>
                  <a:srgbClr val="414141"/>
                </a:solidFill>
                <a:latin typeface="Calibri"/>
                <a:cs typeface="Calibri"/>
              </a:rPr>
              <a:t>Local</a:t>
            </a:r>
            <a:r>
              <a:rPr sz="2000" spc="-4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Repository.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6804" y="2395219"/>
            <a:ext cx="1715135" cy="8756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414141"/>
                </a:solidFill>
                <a:latin typeface="Calibri"/>
                <a:cs typeface="Calibri"/>
              </a:rPr>
              <a:t>Terminal</a:t>
            </a:r>
            <a:r>
              <a:rPr sz="1600" b="1" spc="-3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414141"/>
                </a:solidFill>
                <a:latin typeface="Calibri"/>
                <a:cs typeface="Calibri"/>
              </a:rPr>
              <a:t>command: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900">
              <a:latin typeface="Calibri"/>
              <a:cs typeface="Calibri"/>
            </a:endParaRPr>
          </a:p>
          <a:p>
            <a:pPr marL="354965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git</a:t>
            </a:r>
            <a:r>
              <a:rPr sz="20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pull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941885" y="2182177"/>
            <a:ext cx="2181225" cy="561340"/>
            <a:chOff x="5941885" y="2182177"/>
            <a:chExt cx="2181225" cy="561340"/>
          </a:xfrm>
        </p:grpSpPr>
        <p:sp>
          <p:nvSpPr>
            <p:cNvPr id="6" name="object 6"/>
            <p:cNvSpPr/>
            <p:nvPr/>
          </p:nvSpPr>
          <p:spPr>
            <a:xfrm>
              <a:off x="5946647" y="2186939"/>
              <a:ext cx="2171700" cy="551815"/>
            </a:xfrm>
            <a:custGeom>
              <a:avLst/>
              <a:gdLst/>
              <a:ahLst/>
              <a:cxnLst/>
              <a:rect l="l" t="t" r="r" b="b"/>
              <a:pathLst>
                <a:path w="2171700" h="551814">
                  <a:moveTo>
                    <a:pt x="2077211" y="0"/>
                  </a:moveTo>
                  <a:lnTo>
                    <a:pt x="94487" y="0"/>
                  </a:lnTo>
                  <a:lnTo>
                    <a:pt x="64642" y="4699"/>
                  </a:lnTo>
                  <a:lnTo>
                    <a:pt x="38735" y="17780"/>
                  </a:lnTo>
                  <a:lnTo>
                    <a:pt x="18287" y="37592"/>
                  </a:lnTo>
                  <a:lnTo>
                    <a:pt x="4825" y="62865"/>
                  </a:lnTo>
                  <a:lnTo>
                    <a:pt x="0" y="91948"/>
                  </a:lnTo>
                  <a:lnTo>
                    <a:pt x="0" y="459740"/>
                  </a:lnTo>
                  <a:lnTo>
                    <a:pt x="18287" y="513969"/>
                  </a:lnTo>
                  <a:lnTo>
                    <a:pt x="64642" y="546989"/>
                  </a:lnTo>
                  <a:lnTo>
                    <a:pt x="94487" y="551561"/>
                  </a:lnTo>
                  <a:lnTo>
                    <a:pt x="2077211" y="551561"/>
                  </a:lnTo>
                  <a:lnTo>
                    <a:pt x="2132965" y="533908"/>
                  </a:lnTo>
                  <a:lnTo>
                    <a:pt x="2166874" y="488696"/>
                  </a:lnTo>
                  <a:lnTo>
                    <a:pt x="2171700" y="459740"/>
                  </a:lnTo>
                  <a:lnTo>
                    <a:pt x="2171700" y="91948"/>
                  </a:lnTo>
                  <a:lnTo>
                    <a:pt x="2164460" y="56768"/>
                  </a:lnTo>
                  <a:lnTo>
                    <a:pt x="2144013" y="26924"/>
                  </a:lnTo>
                  <a:lnTo>
                    <a:pt x="2113279" y="6985"/>
                  </a:lnTo>
                  <a:lnTo>
                    <a:pt x="2077211" y="0"/>
                  </a:lnTo>
                  <a:close/>
                </a:path>
              </a:pathLst>
            </a:custGeom>
            <a:solidFill>
              <a:srgbClr val="92C3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946647" y="2186939"/>
              <a:ext cx="2171700" cy="551815"/>
            </a:xfrm>
            <a:custGeom>
              <a:avLst/>
              <a:gdLst/>
              <a:ahLst/>
              <a:cxnLst/>
              <a:rect l="l" t="t" r="r" b="b"/>
              <a:pathLst>
                <a:path w="2171700" h="551814">
                  <a:moveTo>
                    <a:pt x="0" y="91948"/>
                  </a:moveTo>
                  <a:lnTo>
                    <a:pt x="18287" y="37592"/>
                  </a:lnTo>
                  <a:lnTo>
                    <a:pt x="64642" y="4699"/>
                  </a:lnTo>
                  <a:lnTo>
                    <a:pt x="94487" y="0"/>
                  </a:lnTo>
                  <a:lnTo>
                    <a:pt x="2077211" y="0"/>
                  </a:lnTo>
                  <a:lnTo>
                    <a:pt x="2113279" y="6985"/>
                  </a:lnTo>
                  <a:lnTo>
                    <a:pt x="2144013" y="26924"/>
                  </a:lnTo>
                  <a:lnTo>
                    <a:pt x="2164460" y="56768"/>
                  </a:lnTo>
                  <a:lnTo>
                    <a:pt x="2171700" y="91948"/>
                  </a:lnTo>
                  <a:lnTo>
                    <a:pt x="2171700" y="459740"/>
                  </a:lnTo>
                  <a:lnTo>
                    <a:pt x="2153411" y="513969"/>
                  </a:lnTo>
                  <a:lnTo>
                    <a:pt x="2107056" y="546989"/>
                  </a:lnTo>
                  <a:lnTo>
                    <a:pt x="2077211" y="551561"/>
                  </a:lnTo>
                  <a:lnTo>
                    <a:pt x="94487" y="551561"/>
                  </a:lnTo>
                  <a:lnTo>
                    <a:pt x="38735" y="533908"/>
                  </a:lnTo>
                  <a:lnTo>
                    <a:pt x="4825" y="488696"/>
                  </a:lnTo>
                  <a:lnTo>
                    <a:pt x="0" y="459740"/>
                  </a:lnTo>
                  <a:lnTo>
                    <a:pt x="0" y="91948"/>
                  </a:lnTo>
                  <a:close/>
                </a:path>
              </a:pathLst>
            </a:custGeom>
            <a:ln w="914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366509" y="2286127"/>
            <a:ext cx="1341755" cy="272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b="1" spc="-15" dirty="0">
                <a:latin typeface="Arial"/>
                <a:cs typeface="Arial"/>
              </a:rPr>
              <a:t>W</a:t>
            </a:r>
            <a:r>
              <a:rPr sz="1600" b="1" dirty="0">
                <a:latin typeface="Arial"/>
                <a:cs typeface="Arial"/>
              </a:rPr>
              <a:t>o</a:t>
            </a:r>
            <a:r>
              <a:rPr sz="1600" b="1" spc="5" dirty="0">
                <a:latin typeface="Arial"/>
                <a:cs typeface="Arial"/>
              </a:rPr>
              <a:t>rki</a:t>
            </a:r>
            <a:r>
              <a:rPr sz="1600" b="1" dirty="0">
                <a:latin typeface="Arial"/>
                <a:cs typeface="Arial"/>
              </a:rPr>
              <a:t>n</a:t>
            </a:r>
            <a:r>
              <a:rPr sz="1600" b="1" spc="10" dirty="0">
                <a:latin typeface="Arial"/>
                <a:cs typeface="Arial"/>
              </a:rPr>
              <a:t>g</a:t>
            </a:r>
            <a:r>
              <a:rPr sz="1600" b="1" spc="-95" dirty="0">
                <a:latin typeface="Arial"/>
                <a:cs typeface="Arial"/>
              </a:rPr>
              <a:t> </a:t>
            </a:r>
            <a:r>
              <a:rPr sz="1600" b="1" spc="-35" dirty="0">
                <a:latin typeface="Arial"/>
                <a:cs typeface="Arial"/>
              </a:rPr>
              <a:t>A</a:t>
            </a:r>
            <a:r>
              <a:rPr sz="1600" b="1" spc="5" dirty="0">
                <a:latin typeface="Arial"/>
                <a:cs typeface="Arial"/>
              </a:rPr>
              <a:t>r</a:t>
            </a:r>
            <a:r>
              <a:rPr sz="1600" b="1" spc="10" dirty="0">
                <a:latin typeface="Arial"/>
                <a:cs typeface="Arial"/>
              </a:rPr>
              <a:t>ea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887021" y="3215449"/>
            <a:ext cx="2181225" cy="649605"/>
            <a:chOff x="5887021" y="3215449"/>
            <a:chExt cx="2181225" cy="649605"/>
          </a:xfrm>
        </p:grpSpPr>
        <p:sp>
          <p:nvSpPr>
            <p:cNvPr id="10" name="object 10"/>
            <p:cNvSpPr/>
            <p:nvPr/>
          </p:nvSpPr>
          <p:spPr>
            <a:xfrm>
              <a:off x="5891784" y="3220211"/>
              <a:ext cx="2171700" cy="640080"/>
            </a:xfrm>
            <a:custGeom>
              <a:avLst/>
              <a:gdLst/>
              <a:ahLst/>
              <a:cxnLst/>
              <a:rect l="l" t="t" r="r" b="b"/>
              <a:pathLst>
                <a:path w="2171700" h="640079">
                  <a:moveTo>
                    <a:pt x="2077212" y="0"/>
                  </a:moveTo>
                  <a:lnTo>
                    <a:pt x="94487" y="0"/>
                  </a:lnTo>
                  <a:lnTo>
                    <a:pt x="64642" y="5461"/>
                  </a:lnTo>
                  <a:lnTo>
                    <a:pt x="38735" y="20574"/>
                  </a:lnTo>
                  <a:lnTo>
                    <a:pt x="18287" y="43687"/>
                  </a:lnTo>
                  <a:lnTo>
                    <a:pt x="4825" y="72898"/>
                  </a:lnTo>
                  <a:lnTo>
                    <a:pt x="0" y="106680"/>
                  </a:lnTo>
                  <a:lnTo>
                    <a:pt x="0" y="533272"/>
                  </a:lnTo>
                  <a:lnTo>
                    <a:pt x="18287" y="596391"/>
                  </a:lnTo>
                  <a:lnTo>
                    <a:pt x="64642" y="634619"/>
                  </a:lnTo>
                  <a:lnTo>
                    <a:pt x="94487" y="639953"/>
                  </a:lnTo>
                  <a:lnTo>
                    <a:pt x="2077212" y="639953"/>
                  </a:lnTo>
                  <a:lnTo>
                    <a:pt x="2132965" y="619379"/>
                  </a:lnTo>
                  <a:lnTo>
                    <a:pt x="2166873" y="567054"/>
                  </a:lnTo>
                  <a:lnTo>
                    <a:pt x="2171699" y="533272"/>
                  </a:lnTo>
                  <a:lnTo>
                    <a:pt x="2171699" y="106680"/>
                  </a:lnTo>
                  <a:lnTo>
                    <a:pt x="2164461" y="65786"/>
                  </a:lnTo>
                  <a:lnTo>
                    <a:pt x="2144014" y="31242"/>
                  </a:lnTo>
                  <a:lnTo>
                    <a:pt x="2113280" y="8127"/>
                  </a:lnTo>
                  <a:lnTo>
                    <a:pt x="2077212" y="0"/>
                  </a:lnTo>
                  <a:close/>
                </a:path>
              </a:pathLst>
            </a:custGeom>
            <a:solidFill>
              <a:srgbClr val="EFC1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891784" y="3220211"/>
              <a:ext cx="2171700" cy="640080"/>
            </a:xfrm>
            <a:custGeom>
              <a:avLst/>
              <a:gdLst/>
              <a:ahLst/>
              <a:cxnLst/>
              <a:rect l="l" t="t" r="r" b="b"/>
              <a:pathLst>
                <a:path w="2171700" h="640079">
                  <a:moveTo>
                    <a:pt x="0" y="106680"/>
                  </a:moveTo>
                  <a:lnTo>
                    <a:pt x="18287" y="43687"/>
                  </a:lnTo>
                  <a:lnTo>
                    <a:pt x="64642" y="5461"/>
                  </a:lnTo>
                  <a:lnTo>
                    <a:pt x="94487" y="0"/>
                  </a:lnTo>
                  <a:lnTo>
                    <a:pt x="2077212" y="0"/>
                  </a:lnTo>
                  <a:lnTo>
                    <a:pt x="2113280" y="8127"/>
                  </a:lnTo>
                  <a:lnTo>
                    <a:pt x="2144014" y="31242"/>
                  </a:lnTo>
                  <a:lnTo>
                    <a:pt x="2164461" y="65786"/>
                  </a:lnTo>
                  <a:lnTo>
                    <a:pt x="2171699" y="106680"/>
                  </a:lnTo>
                  <a:lnTo>
                    <a:pt x="2171699" y="533272"/>
                  </a:lnTo>
                  <a:lnTo>
                    <a:pt x="2153412" y="596391"/>
                  </a:lnTo>
                  <a:lnTo>
                    <a:pt x="2107057" y="634619"/>
                  </a:lnTo>
                  <a:lnTo>
                    <a:pt x="2077212" y="639953"/>
                  </a:lnTo>
                  <a:lnTo>
                    <a:pt x="94487" y="639953"/>
                  </a:lnTo>
                  <a:lnTo>
                    <a:pt x="38735" y="619379"/>
                  </a:lnTo>
                  <a:lnTo>
                    <a:pt x="4825" y="567054"/>
                  </a:lnTo>
                  <a:lnTo>
                    <a:pt x="0" y="533272"/>
                  </a:lnTo>
                  <a:lnTo>
                    <a:pt x="0" y="106680"/>
                  </a:lnTo>
                  <a:close/>
                </a:path>
              </a:pathLst>
            </a:custGeom>
            <a:ln w="914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467983" y="3227654"/>
            <a:ext cx="1231900" cy="526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1600" b="1" spc="5" dirty="0">
                <a:latin typeface="Arial"/>
                <a:cs typeface="Arial"/>
              </a:rPr>
              <a:t>staging</a:t>
            </a:r>
            <a:r>
              <a:rPr sz="1600" b="1" spc="-95" dirty="0">
                <a:latin typeface="Arial"/>
                <a:cs typeface="Arial"/>
              </a:rPr>
              <a:t> </a:t>
            </a:r>
            <a:r>
              <a:rPr sz="1600" b="1" spc="10" dirty="0">
                <a:latin typeface="Arial"/>
                <a:cs typeface="Arial"/>
              </a:rPr>
              <a:t>area</a:t>
            </a:r>
            <a:endParaRPr sz="1600">
              <a:latin typeface="Arial"/>
              <a:cs typeface="Arial"/>
            </a:endParaRPr>
          </a:p>
          <a:p>
            <a:pPr marL="6350" algn="ctr">
              <a:lnSpc>
                <a:spcPct val="100000"/>
              </a:lnSpc>
              <a:spcBef>
                <a:spcPts val="75"/>
              </a:spcBef>
            </a:pPr>
            <a:r>
              <a:rPr sz="1600" b="1" spc="5" dirty="0">
                <a:latin typeface="Arial"/>
                <a:cs typeface="Arial"/>
              </a:rPr>
              <a:t>(Index)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018085" y="4376737"/>
            <a:ext cx="2181225" cy="614680"/>
            <a:chOff x="6018085" y="4376737"/>
            <a:chExt cx="2181225" cy="614680"/>
          </a:xfrm>
        </p:grpSpPr>
        <p:sp>
          <p:nvSpPr>
            <p:cNvPr id="14" name="object 14"/>
            <p:cNvSpPr/>
            <p:nvPr/>
          </p:nvSpPr>
          <p:spPr>
            <a:xfrm>
              <a:off x="6022847" y="4381500"/>
              <a:ext cx="2171700" cy="605155"/>
            </a:xfrm>
            <a:custGeom>
              <a:avLst/>
              <a:gdLst/>
              <a:ahLst/>
              <a:cxnLst/>
              <a:rect l="l" t="t" r="r" b="b"/>
              <a:pathLst>
                <a:path w="2171700" h="605154">
                  <a:moveTo>
                    <a:pt x="2077211" y="0"/>
                  </a:moveTo>
                  <a:lnTo>
                    <a:pt x="94487" y="0"/>
                  </a:lnTo>
                  <a:lnTo>
                    <a:pt x="64642" y="5143"/>
                  </a:lnTo>
                  <a:lnTo>
                    <a:pt x="38735" y="19456"/>
                  </a:lnTo>
                  <a:lnTo>
                    <a:pt x="18287" y="41275"/>
                  </a:lnTo>
                  <a:lnTo>
                    <a:pt x="4825" y="68961"/>
                  </a:lnTo>
                  <a:lnTo>
                    <a:pt x="0" y="100825"/>
                  </a:lnTo>
                  <a:lnTo>
                    <a:pt x="0" y="504126"/>
                  </a:lnTo>
                  <a:lnTo>
                    <a:pt x="18287" y="563676"/>
                  </a:lnTo>
                  <a:lnTo>
                    <a:pt x="64642" y="599808"/>
                  </a:lnTo>
                  <a:lnTo>
                    <a:pt x="94487" y="604951"/>
                  </a:lnTo>
                  <a:lnTo>
                    <a:pt x="2077211" y="604951"/>
                  </a:lnTo>
                  <a:lnTo>
                    <a:pt x="2132965" y="585495"/>
                  </a:lnTo>
                  <a:lnTo>
                    <a:pt x="2166874" y="535990"/>
                  </a:lnTo>
                  <a:lnTo>
                    <a:pt x="2171700" y="504126"/>
                  </a:lnTo>
                  <a:lnTo>
                    <a:pt x="2171700" y="100825"/>
                  </a:lnTo>
                  <a:lnTo>
                    <a:pt x="2164460" y="62242"/>
                  </a:lnTo>
                  <a:lnTo>
                    <a:pt x="2144013" y="29527"/>
                  </a:lnTo>
                  <a:lnTo>
                    <a:pt x="2113279" y="7670"/>
                  </a:lnTo>
                  <a:lnTo>
                    <a:pt x="2077211" y="0"/>
                  </a:lnTo>
                  <a:close/>
                </a:path>
              </a:pathLst>
            </a:custGeom>
            <a:solidFill>
              <a:srgbClr val="6DA8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022847" y="4381500"/>
              <a:ext cx="2171700" cy="605155"/>
            </a:xfrm>
            <a:custGeom>
              <a:avLst/>
              <a:gdLst/>
              <a:ahLst/>
              <a:cxnLst/>
              <a:rect l="l" t="t" r="r" b="b"/>
              <a:pathLst>
                <a:path w="2171700" h="605154">
                  <a:moveTo>
                    <a:pt x="0" y="100825"/>
                  </a:moveTo>
                  <a:lnTo>
                    <a:pt x="18287" y="41275"/>
                  </a:lnTo>
                  <a:lnTo>
                    <a:pt x="64642" y="5143"/>
                  </a:lnTo>
                  <a:lnTo>
                    <a:pt x="94487" y="0"/>
                  </a:lnTo>
                  <a:lnTo>
                    <a:pt x="2077211" y="0"/>
                  </a:lnTo>
                  <a:lnTo>
                    <a:pt x="2113279" y="7670"/>
                  </a:lnTo>
                  <a:lnTo>
                    <a:pt x="2144013" y="29527"/>
                  </a:lnTo>
                  <a:lnTo>
                    <a:pt x="2164460" y="62242"/>
                  </a:lnTo>
                  <a:lnTo>
                    <a:pt x="2171700" y="100825"/>
                  </a:lnTo>
                  <a:lnTo>
                    <a:pt x="2171700" y="504126"/>
                  </a:lnTo>
                  <a:lnTo>
                    <a:pt x="2153411" y="563676"/>
                  </a:lnTo>
                  <a:lnTo>
                    <a:pt x="2107056" y="599808"/>
                  </a:lnTo>
                  <a:lnTo>
                    <a:pt x="2077211" y="604951"/>
                  </a:lnTo>
                  <a:lnTo>
                    <a:pt x="94487" y="604951"/>
                  </a:lnTo>
                  <a:lnTo>
                    <a:pt x="38735" y="585495"/>
                  </a:lnTo>
                  <a:lnTo>
                    <a:pt x="4825" y="535990"/>
                  </a:lnTo>
                  <a:lnTo>
                    <a:pt x="0" y="504126"/>
                  </a:lnTo>
                  <a:lnTo>
                    <a:pt x="0" y="100825"/>
                  </a:lnTo>
                  <a:close/>
                </a:path>
              </a:pathLst>
            </a:custGeom>
            <a:ln w="914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666992" y="4514799"/>
            <a:ext cx="1063625" cy="272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b="1" spc="5" dirty="0">
                <a:latin typeface="Arial"/>
                <a:cs typeface="Arial"/>
              </a:rPr>
              <a:t>local</a:t>
            </a:r>
            <a:r>
              <a:rPr sz="1600" b="1" spc="-60" dirty="0">
                <a:latin typeface="Arial"/>
                <a:cs typeface="Arial"/>
              </a:rPr>
              <a:t> </a:t>
            </a:r>
            <a:r>
              <a:rPr sz="1600" b="1" spc="5" dirty="0">
                <a:latin typeface="Arial"/>
                <a:cs typeface="Arial"/>
              </a:rPr>
              <a:t>Repo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006149" y="2349817"/>
            <a:ext cx="965200" cy="1265555"/>
            <a:chOff x="5006149" y="2349817"/>
            <a:chExt cx="965200" cy="1265555"/>
          </a:xfrm>
        </p:grpSpPr>
        <p:sp>
          <p:nvSpPr>
            <p:cNvPr id="18" name="object 18"/>
            <p:cNvSpPr/>
            <p:nvPr/>
          </p:nvSpPr>
          <p:spPr>
            <a:xfrm>
              <a:off x="5010912" y="2810255"/>
              <a:ext cx="955675" cy="800100"/>
            </a:xfrm>
            <a:custGeom>
              <a:avLst/>
              <a:gdLst/>
              <a:ahLst/>
              <a:cxnLst/>
              <a:rect l="l" t="t" r="r" b="b"/>
              <a:pathLst>
                <a:path w="955675" h="800100">
                  <a:moveTo>
                    <a:pt x="955548" y="575310"/>
                  </a:moveTo>
                  <a:lnTo>
                    <a:pt x="829183" y="441325"/>
                  </a:lnTo>
                  <a:lnTo>
                    <a:pt x="716661" y="321945"/>
                  </a:lnTo>
                  <a:lnTo>
                    <a:pt x="716661" y="441325"/>
                  </a:lnTo>
                  <a:lnTo>
                    <a:pt x="673481" y="435610"/>
                  </a:lnTo>
                  <a:lnTo>
                    <a:pt x="631190" y="428879"/>
                  </a:lnTo>
                  <a:lnTo>
                    <a:pt x="589915" y="421259"/>
                  </a:lnTo>
                  <a:lnTo>
                    <a:pt x="549783" y="412750"/>
                  </a:lnTo>
                  <a:lnTo>
                    <a:pt x="510667" y="403479"/>
                  </a:lnTo>
                  <a:lnTo>
                    <a:pt x="472567" y="393446"/>
                  </a:lnTo>
                  <a:lnTo>
                    <a:pt x="435737" y="382524"/>
                  </a:lnTo>
                  <a:lnTo>
                    <a:pt x="365633" y="358648"/>
                  </a:lnTo>
                  <a:lnTo>
                    <a:pt x="300609" y="331978"/>
                  </a:lnTo>
                  <a:lnTo>
                    <a:pt x="241046" y="302641"/>
                  </a:lnTo>
                  <a:lnTo>
                    <a:pt x="187198" y="271018"/>
                  </a:lnTo>
                  <a:lnTo>
                    <a:pt x="139573" y="237236"/>
                  </a:lnTo>
                  <a:lnTo>
                    <a:pt x="98298" y="201422"/>
                  </a:lnTo>
                  <a:lnTo>
                    <a:pt x="63754" y="163830"/>
                  </a:lnTo>
                  <a:lnTo>
                    <a:pt x="36322" y="124714"/>
                  </a:lnTo>
                  <a:lnTo>
                    <a:pt x="16383" y="84201"/>
                  </a:lnTo>
                  <a:lnTo>
                    <a:pt x="4191" y="42545"/>
                  </a:lnTo>
                  <a:lnTo>
                    <a:pt x="0" y="0"/>
                  </a:lnTo>
                  <a:lnTo>
                    <a:pt x="0" y="239014"/>
                  </a:lnTo>
                  <a:lnTo>
                    <a:pt x="9271" y="302514"/>
                  </a:lnTo>
                  <a:lnTo>
                    <a:pt x="25400" y="343662"/>
                  </a:lnTo>
                  <a:lnTo>
                    <a:pt x="49149" y="383540"/>
                  </a:lnTo>
                  <a:lnTo>
                    <a:pt x="80137" y="421894"/>
                  </a:lnTo>
                  <a:lnTo>
                    <a:pt x="118110" y="458597"/>
                  </a:lnTo>
                  <a:lnTo>
                    <a:pt x="162560" y="493395"/>
                  </a:lnTo>
                  <a:lnTo>
                    <a:pt x="213360" y="526161"/>
                  </a:lnTo>
                  <a:lnTo>
                    <a:pt x="270129" y="556641"/>
                  </a:lnTo>
                  <a:lnTo>
                    <a:pt x="332359" y="584581"/>
                  </a:lnTo>
                  <a:lnTo>
                    <a:pt x="400050" y="609981"/>
                  </a:lnTo>
                  <a:lnTo>
                    <a:pt x="472567" y="632460"/>
                  </a:lnTo>
                  <a:lnTo>
                    <a:pt x="510667" y="642493"/>
                  </a:lnTo>
                  <a:lnTo>
                    <a:pt x="549783" y="651764"/>
                  </a:lnTo>
                  <a:lnTo>
                    <a:pt x="589915" y="660273"/>
                  </a:lnTo>
                  <a:lnTo>
                    <a:pt x="631190" y="667766"/>
                  </a:lnTo>
                  <a:lnTo>
                    <a:pt x="673481" y="674624"/>
                  </a:lnTo>
                  <a:lnTo>
                    <a:pt x="716661" y="680339"/>
                  </a:lnTo>
                  <a:lnTo>
                    <a:pt x="716661" y="799846"/>
                  </a:lnTo>
                  <a:lnTo>
                    <a:pt x="955548" y="57531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010911" y="2354579"/>
              <a:ext cx="955675" cy="575945"/>
            </a:xfrm>
            <a:custGeom>
              <a:avLst/>
              <a:gdLst/>
              <a:ahLst/>
              <a:cxnLst/>
              <a:rect l="l" t="t" r="r" b="b"/>
              <a:pathLst>
                <a:path w="955675" h="575944">
                  <a:moveTo>
                    <a:pt x="955293" y="0"/>
                  </a:moveTo>
                  <a:lnTo>
                    <a:pt x="916559" y="381"/>
                  </a:lnTo>
                  <a:lnTo>
                    <a:pt x="878077" y="1524"/>
                  </a:lnTo>
                  <a:lnTo>
                    <a:pt x="839851" y="3301"/>
                  </a:lnTo>
                  <a:lnTo>
                    <a:pt x="764539" y="9143"/>
                  </a:lnTo>
                  <a:lnTo>
                    <a:pt x="690626" y="17906"/>
                  </a:lnTo>
                  <a:lnTo>
                    <a:pt x="618743" y="29209"/>
                  </a:lnTo>
                  <a:lnTo>
                    <a:pt x="549021" y="43306"/>
                  </a:lnTo>
                  <a:lnTo>
                    <a:pt x="481838" y="59943"/>
                  </a:lnTo>
                  <a:lnTo>
                    <a:pt x="417702" y="79120"/>
                  </a:lnTo>
                  <a:lnTo>
                    <a:pt x="356615" y="100711"/>
                  </a:lnTo>
                  <a:lnTo>
                    <a:pt x="299212" y="124587"/>
                  </a:lnTo>
                  <a:lnTo>
                    <a:pt x="245617" y="150749"/>
                  </a:lnTo>
                  <a:lnTo>
                    <a:pt x="196341" y="179196"/>
                  </a:lnTo>
                  <a:lnTo>
                    <a:pt x="161798" y="202183"/>
                  </a:lnTo>
                  <a:lnTo>
                    <a:pt x="130428" y="226059"/>
                  </a:lnTo>
                  <a:lnTo>
                    <a:pt x="77724" y="275844"/>
                  </a:lnTo>
                  <a:lnTo>
                    <a:pt x="38353" y="328040"/>
                  </a:lnTo>
                  <a:lnTo>
                    <a:pt x="12573" y="382015"/>
                  </a:lnTo>
                  <a:lnTo>
                    <a:pt x="635" y="437133"/>
                  </a:lnTo>
                  <a:lnTo>
                    <a:pt x="0" y="464946"/>
                  </a:lnTo>
                  <a:lnTo>
                    <a:pt x="2921" y="492759"/>
                  </a:lnTo>
                  <a:lnTo>
                    <a:pt x="9398" y="520700"/>
                  </a:lnTo>
                  <a:lnTo>
                    <a:pt x="19430" y="548386"/>
                  </a:lnTo>
                  <a:lnTo>
                    <a:pt x="33274" y="575944"/>
                  </a:lnTo>
                  <a:lnTo>
                    <a:pt x="44958" y="556894"/>
                  </a:lnTo>
                  <a:lnTo>
                    <a:pt x="73278" y="519938"/>
                  </a:lnTo>
                  <a:lnTo>
                    <a:pt x="107696" y="484758"/>
                  </a:lnTo>
                  <a:lnTo>
                    <a:pt x="147954" y="451484"/>
                  </a:lnTo>
                  <a:lnTo>
                    <a:pt x="193421" y="420115"/>
                  </a:lnTo>
                  <a:lnTo>
                    <a:pt x="244093" y="390778"/>
                  </a:lnTo>
                  <a:lnTo>
                    <a:pt x="299592" y="363600"/>
                  </a:lnTo>
                  <a:lnTo>
                    <a:pt x="359410" y="338836"/>
                  </a:lnTo>
                  <a:lnTo>
                    <a:pt x="423290" y="316483"/>
                  </a:lnTo>
                  <a:lnTo>
                    <a:pt x="490854" y="296799"/>
                  </a:lnTo>
                  <a:lnTo>
                    <a:pt x="561721" y="279653"/>
                  </a:lnTo>
                  <a:lnTo>
                    <a:pt x="635762" y="265430"/>
                  </a:lnTo>
                  <a:lnTo>
                    <a:pt x="673862" y="259461"/>
                  </a:lnTo>
                  <a:lnTo>
                    <a:pt x="712470" y="254126"/>
                  </a:lnTo>
                  <a:lnTo>
                    <a:pt x="751713" y="249681"/>
                  </a:lnTo>
                  <a:lnTo>
                    <a:pt x="791463" y="245999"/>
                  </a:lnTo>
                  <a:lnTo>
                    <a:pt x="831850" y="243077"/>
                  </a:lnTo>
                  <a:lnTo>
                    <a:pt x="872616" y="240919"/>
                  </a:lnTo>
                  <a:lnTo>
                    <a:pt x="913764" y="239649"/>
                  </a:lnTo>
                  <a:lnTo>
                    <a:pt x="955293" y="239268"/>
                  </a:lnTo>
                  <a:lnTo>
                    <a:pt x="955293" y="0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010911" y="2354579"/>
              <a:ext cx="955675" cy="1256030"/>
            </a:xfrm>
            <a:custGeom>
              <a:avLst/>
              <a:gdLst/>
              <a:ahLst/>
              <a:cxnLst/>
              <a:rect l="l" t="t" r="r" b="b"/>
              <a:pathLst>
                <a:path w="955675" h="1256029">
                  <a:moveTo>
                    <a:pt x="0" y="455802"/>
                  </a:moveTo>
                  <a:lnTo>
                    <a:pt x="4190" y="498347"/>
                  </a:lnTo>
                  <a:lnTo>
                    <a:pt x="16383" y="540003"/>
                  </a:lnTo>
                  <a:lnTo>
                    <a:pt x="36322" y="580517"/>
                  </a:lnTo>
                  <a:lnTo>
                    <a:pt x="63753" y="619632"/>
                  </a:lnTo>
                  <a:lnTo>
                    <a:pt x="98298" y="657097"/>
                  </a:lnTo>
                  <a:lnTo>
                    <a:pt x="139573" y="692912"/>
                  </a:lnTo>
                  <a:lnTo>
                    <a:pt x="187198" y="726694"/>
                  </a:lnTo>
                  <a:lnTo>
                    <a:pt x="241046" y="758317"/>
                  </a:lnTo>
                  <a:lnTo>
                    <a:pt x="300609" y="787653"/>
                  </a:lnTo>
                  <a:lnTo>
                    <a:pt x="365633" y="814324"/>
                  </a:lnTo>
                  <a:lnTo>
                    <a:pt x="435737" y="838200"/>
                  </a:lnTo>
                  <a:lnTo>
                    <a:pt x="472566" y="849121"/>
                  </a:lnTo>
                  <a:lnTo>
                    <a:pt x="510666" y="859155"/>
                  </a:lnTo>
                  <a:lnTo>
                    <a:pt x="549783" y="868426"/>
                  </a:lnTo>
                  <a:lnTo>
                    <a:pt x="589914" y="876934"/>
                  </a:lnTo>
                  <a:lnTo>
                    <a:pt x="631189" y="884427"/>
                  </a:lnTo>
                  <a:lnTo>
                    <a:pt x="673480" y="891158"/>
                  </a:lnTo>
                  <a:lnTo>
                    <a:pt x="716661" y="897001"/>
                  </a:lnTo>
                  <a:lnTo>
                    <a:pt x="716661" y="777620"/>
                  </a:lnTo>
                  <a:lnTo>
                    <a:pt x="955548" y="1030986"/>
                  </a:lnTo>
                  <a:lnTo>
                    <a:pt x="716661" y="1255522"/>
                  </a:lnTo>
                  <a:lnTo>
                    <a:pt x="716661" y="1136014"/>
                  </a:lnTo>
                  <a:lnTo>
                    <a:pt x="673480" y="1130172"/>
                  </a:lnTo>
                  <a:lnTo>
                    <a:pt x="631189" y="1123442"/>
                  </a:lnTo>
                  <a:lnTo>
                    <a:pt x="589914" y="1115821"/>
                  </a:lnTo>
                  <a:lnTo>
                    <a:pt x="549783" y="1107439"/>
                  </a:lnTo>
                  <a:lnTo>
                    <a:pt x="510666" y="1098169"/>
                  </a:lnTo>
                  <a:lnTo>
                    <a:pt x="472566" y="1088008"/>
                  </a:lnTo>
                  <a:lnTo>
                    <a:pt x="435737" y="1077214"/>
                  </a:lnTo>
                  <a:lnTo>
                    <a:pt x="365633" y="1053338"/>
                  </a:lnTo>
                  <a:lnTo>
                    <a:pt x="300609" y="1026540"/>
                  </a:lnTo>
                  <a:lnTo>
                    <a:pt x="241046" y="997331"/>
                  </a:lnTo>
                  <a:lnTo>
                    <a:pt x="187198" y="965707"/>
                  </a:lnTo>
                  <a:lnTo>
                    <a:pt x="139573" y="931926"/>
                  </a:lnTo>
                  <a:lnTo>
                    <a:pt x="98298" y="896112"/>
                  </a:lnTo>
                  <a:lnTo>
                    <a:pt x="49149" y="839215"/>
                  </a:lnTo>
                  <a:lnTo>
                    <a:pt x="25400" y="799338"/>
                  </a:lnTo>
                  <a:lnTo>
                    <a:pt x="9271" y="758317"/>
                  </a:lnTo>
                  <a:lnTo>
                    <a:pt x="1015" y="716152"/>
                  </a:lnTo>
                  <a:lnTo>
                    <a:pt x="0" y="694689"/>
                  </a:lnTo>
                  <a:lnTo>
                    <a:pt x="0" y="455802"/>
                  </a:lnTo>
                  <a:lnTo>
                    <a:pt x="3683" y="415417"/>
                  </a:lnTo>
                  <a:lnTo>
                    <a:pt x="14604" y="376046"/>
                  </a:lnTo>
                  <a:lnTo>
                    <a:pt x="32385" y="337693"/>
                  </a:lnTo>
                  <a:lnTo>
                    <a:pt x="56641" y="300736"/>
                  </a:lnTo>
                  <a:lnTo>
                    <a:pt x="87249" y="265175"/>
                  </a:lnTo>
                  <a:lnTo>
                    <a:pt x="123825" y="231267"/>
                  </a:lnTo>
                  <a:lnTo>
                    <a:pt x="165988" y="199008"/>
                  </a:lnTo>
                  <a:lnTo>
                    <a:pt x="213487" y="168656"/>
                  </a:lnTo>
                  <a:lnTo>
                    <a:pt x="265938" y="140207"/>
                  </a:lnTo>
                  <a:lnTo>
                    <a:pt x="323214" y="114045"/>
                  </a:lnTo>
                  <a:lnTo>
                    <a:pt x="384810" y="90169"/>
                  </a:lnTo>
                  <a:lnTo>
                    <a:pt x="450468" y="68833"/>
                  </a:lnTo>
                  <a:lnTo>
                    <a:pt x="519938" y="50037"/>
                  </a:lnTo>
                  <a:lnTo>
                    <a:pt x="592836" y="33908"/>
                  </a:lnTo>
                  <a:lnTo>
                    <a:pt x="630554" y="27050"/>
                  </a:lnTo>
                  <a:lnTo>
                    <a:pt x="668909" y="20827"/>
                  </a:lnTo>
                  <a:lnTo>
                    <a:pt x="708025" y="15367"/>
                  </a:lnTo>
                  <a:lnTo>
                    <a:pt x="747776" y="10794"/>
                  </a:lnTo>
                  <a:lnTo>
                    <a:pt x="788288" y="6984"/>
                  </a:lnTo>
                  <a:lnTo>
                    <a:pt x="829310" y="3937"/>
                  </a:lnTo>
                  <a:lnTo>
                    <a:pt x="870838" y="1777"/>
                  </a:lnTo>
                  <a:lnTo>
                    <a:pt x="912876" y="381"/>
                  </a:lnTo>
                  <a:lnTo>
                    <a:pt x="955548" y="0"/>
                  </a:lnTo>
                  <a:lnTo>
                    <a:pt x="955548" y="239013"/>
                  </a:lnTo>
                  <a:lnTo>
                    <a:pt x="913891" y="239394"/>
                  </a:lnTo>
                  <a:lnTo>
                    <a:pt x="872743" y="240664"/>
                  </a:lnTo>
                  <a:lnTo>
                    <a:pt x="831976" y="242696"/>
                  </a:lnTo>
                  <a:lnTo>
                    <a:pt x="791717" y="245618"/>
                  </a:lnTo>
                  <a:lnTo>
                    <a:pt x="751839" y="249427"/>
                  </a:lnTo>
                  <a:lnTo>
                    <a:pt x="712597" y="253872"/>
                  </a:lnTo>
                  <a:lnTo>
                    <a:pt x="673988" y="259080"/>
                  </a:lnTo>
                  <a:lnTo>
                    <a:pt x="635888" y="265175"/>
                  </a:lnTo>
                  <a:lnTo>
                    <a:pt x="561975" y="279400"/>
                  </a:lnTo>
                  <a:lnTo>
                    <a:pt x="490982" y="296418"/>
                  </a:lnTo>
                  <a:lnTo>
                    <a:pt x="423417" y="316102"/>
                  </a:lnTo>
                  <a:lnTo>
                    <a:pt x="359537" y="338455"/>
                  </a:lnTo>
                  <a:lnTo>
                    <a:pt x="299720" y="363219"/>
                  </a:lnTo>
                  <a:lnTo>
                    <a:pt x="244348" y="390270"/>
                  </a:lnTo>
                  <a:lnTo>
                    <a:pt x="193675" y="419607"/>
                  </a:lnTo>
                  <a:lnTo>
                    <a:pt x="148082" y="450976"/>
                  </a:lnTo>
                  <a:lnTo>
                    <a:pt x="107950" y="484250"/>
                  </a:lnTo>
                  <a:lnTo>
                    <a:pt x="73533" y="519430"/>
                  </a:lnTo>
                  <a:lnTo>
                    <a:pt x="45212" y="556259"/>
                  </a:lnTo>
                  <a:lnTo>
                    <a:pt x="33400" y="575309"/>
                  </a:lnTo>
                </a:path>
              </a:pathLst>
            </a:custGeom>
            <a:ln w="914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193791" y="2769107"/>
            <a:ext cx="1183005" cy="289560"/>
          </a:xfrm>
          <a:prstGeom prst="rect">
            <a:avLst/>
          </a:prstGeom>
          <a:solidFill>
            <a:srgbClr val="FAFAF8"/>
          </a:solidFill>
          <a:ln w="9144">
            <a:solidFill>
              <a:srgbClr val="585858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255270">
              <a:lnSpc>
                <a:spcPct val="100000"/>
              </a:lnSpc>
              <a:spcBef>
                <a:spcPts val="260"/>
              </a:spcBef>
            </a:pPr>
            <a:r>
              <a:rPr sz="1600" spc="10" dirty="0">
                <a:latin typeface="Comic Sans MS"/>
                <a:cs typeface="Comic Sans MS"/>
              </a:rPr>
              <a:t>git</a:t>
            </a:r>
            <a:r>
              <a:rPr sz="1600" spc="-75" dirty="0">
                <a:latin typeface="Comic Sans MS"/>
                <a:cs typeface="Comic Sans MS"/>
              </a:rPr>
              <a:t> </a:t>
            </a:r>
            <a:r>
              <a:rPr sz="1600" spc="10" dirty="0">
                <a:latin typeface="Comic Sans MS"/>
                <a:cs typeface="Comic Sans MS"/>
              </a:rPr>
              <a:t>add</a:t>
            </a:r>
            <a:endParaRPr sz="1600">
              <a:latin typeface="Comic Sans MS"/>
              <a:cs typeface="Comic Sans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063293" y="3424237"/>
            <a:ext cx="965200" cy="1265555"/>
            <a:chOff x="8063293" y="3424237"/>
            <a:chExt cx="965200" cy="1265555"/>
          </a:xfrm>
        </p:grpSpPr>
        <p:sp>
          <p:nvSpPr>
            <p:cNvPr id="23" name="object 23"/>
            <p:cNvSpPr/>
            <p:nvPr/>
          </p:nvSpPr>
          <p:spPr>
            <a:xfrm>
              <a:off x="8068056" y="3884675"/>
              <a:ext cx="955675" cy="800100"/>
            </a:xfrm>
            <a:custGeom>
              <a:avLst/>
              <a:gdLst/>
              <a:ahLst/>
              <a:cxnLst/>
              <a:rect l="l" t="t" r="r" b="b"/>
              <a:pathLst>
                <a:path w="955675" h="800100">
                  <a:moveTo>
                    <a:pt x="955548" y="0"/>
                  </a:moveTo>
                  <a:lnTo>
                    <a:pt x="946150" y="63550"/>
                  </a:lnTo>
                  <a:lnTo>
                    <a:pt x="930021" y="104648"/>
                  </a:lnTo>
                  <a:lnTo>
                    <a:pt x="906272" y="144475"/>
                  </a:lnTo>
                  <a:lnTo>
                    <a:pt x="875284" y="182854"/>
                  </a:lnTo>
                  <a:lnTo>
                    <a:pt x="837438" y="219557"/>
                  </a:lnTo>
                  <a:lnTo>
                    <a:pt x="792861" y="254393"/>
                  </a:lnTo>
                  <a:lnTo>
                    <a:pt x="742061" y="287159"/>
                  </a:lnTo>
                  <a:lnTo>
                    <a:pt x="685419" y="317639"/>
                  </a:lnTo>
                  <a:lnTo>
                    <a:pt x="623062" y="345655"/>
                  </a:lnTo>
                  <a:lnTo>
                    <a:pt x="555498" y="370979"/>
                  </a:lnTo>
                  <a:lnTo>
                    <a:pt x="482854" y="393420"/>
                  </a:lnTo>
                  <a:lnTo>
                    <a:pt x="444881" y="403491"/>
                  </a:lnTo>
                  <a:lnTo>
                    <a:pt x="405765" y="412775"/>
                  </a:lnTo>
                  <a:lnTo>
                    <a:pt x="365506" y="421233"/>
                  </a:lnTo>
                  <a:lnTo>
                    <a:pt x="324231" y="428853"/>
                  </a:lnTo>
                  <a:lnTo>
                    <a:pt x="282067" y="435584"/>
                  </a:lnTo>
                  <a:lnTo>
                    <a:pt x="238887" y="441401"/>
                  </a:lnTo>
                  <a:lnTo>
                    <a:pt x="238887" y="321894"/>
                  </a:lnTo>
                  <a:lnTo>
                    <a:pt x="0" y="575386"/>
                  </a:lnTo>
                  <a:lnTo>
                    <a:pt x="238887" y="799909"/>
                  </a:lnTo>
                  <a:lnTo>
                    <a:pt x="238887" y="680415"/>
                  </a:lnTo>
                  <a:lnTo>
                    <a:pt x="282067" y="674573"/>
                  </a:lnTo>
                  <a:lnTo>
                    <a:pt x="324231" y="667842"/>
                  </a:lnTo>
                  <a:lnTo>
                    <a:pt x="365506" y="660234"/>
                  </a:lnTo>
                  <a:lnTo>
                    <a:pt x="405765" y="651776"/>
                  </a:lnTo>
                  <a:lnTo>
                    <a:pt x="444881" y="642505"/>
                  </a:lnTo>
                  <a:lnTo>
                    <a:pt x="482854" y="632434"/>
                  </a:lnTo>
                  <a:lnTo>
                    <a:pt x="519811" y="621576"/>
                  </a:lnTo>
                  <a:lnTo>
                    <a:pt x="589915" y="597674"/>
                  </a:lnTo>
                  <a:lnTo>
                    <a:pt x="654939" y="570979"/>
                  </a:lnTo>
                  <a:lnTo>
                    <a:pt x="714502" y="541705"/>
                  </a:lnTo>
                  <a:lnTo>
                    <a:pt x="768223" y="510057"/>
                  </a:lnTo>
                  <a:lnTo>
                    <a:pt x="815975" y="476224"/>
                  </a:lnTo>
                  <a:lnTo>
                    <a:pt x="856107" y="441401"/>
                  </a:lnTo>
                  <a:lnTo>
                    <a:pt x="857250" y="440436"/>
                  </a:lnTo>
                  <a:lnTo>
                    <a:pt x="891667" y="402869"/>
                  </a:lnTo>
                  <a:lnTo>
                    <a:pt x="919099" y="363740"/>
                  </a:lnTo>
                  <a:lnTo>
                    <a:pt x="939165" y="323253"/>
                  </a:lnTo>
                  <a:lnTo>
                    <a:pt x="951357" y="281609"/>
                  </a:lnTo>
                  <a:lnTo>
                    <a:pt x="955548" y="239001"/>
                  </a:lnTo>
                  <a:lnTo>
                    <a:pt x="955548" y="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068056" y="3429000"/>
              <a:ext cx="955675" cy="575945"/>
            </a:xfrm>
            <a:custGeom>
              <a:avLst/>
              <a:gdLst/>
              <a:ahLst/>
              <a:cxnLst/>
              <a:rect l="l" t="t" r="r" b="b"/>
              <a:pathLst>
                <a:path w="955675" h="575945">
                  <a:moveTo>
                    <a:pt x="0" y="0"/>
                  </a:moveTo>
                  <a:lnTo>
                    <a:pt x="0" y="239268"/>
                  </a:lnTo>
                  <a:lnTo>
                    <a:pt x="41528" y="239649"/>
                  </a:lnTo>
                  <a:lnTo>
                    <a:pt x="82803" y="240919"/>
                  </a:lnTo>
                  <a:lnTo>
                    <a:pt x="123444" y="243078"/>
                  </a:lnTo>
                  <a:lnTo>
                    <a:pt x="163829" y="245999"/>
                  </a:lnTo>
                  <a:lnTo>
                    <a:pt x="203580" y="249681"/>
                  </a:lnTo>
                  <a:lnTo>
                    <a:pt x="242824" y="254127"/>
                  </a:lnTo>
                  <a:lnTo>
                    <a:pt x="281559" y="259461"/>
                  </a:lnTo>
                  <a:lnTo>
                    <a:pt x="319532" y="265430"/>
                  </a:lnTo>
                  <a:lnTo>
                    <a:pt x="393573" y="279653"/>
                  </a:lnTo>
                  <a:lnTo>
                    <a:pt x="464566" y="296799"/>
                  </a:lnTo>
                  <a:lnTo>
                    <a:pt x="532129" y="316484"/>
                  </a:lnTo>
                  <a:lnTo>
                    <a:pt x="596011" y="338836"/>
                  </a:lnTo>
                  <a:lnTo>
                    <a:pt x="655701" y="363600"/>
                  </a:lnTo>
                  <a:lnTo>
                    <a:pt x="711200" y="390778"/>
                  </a:lnTo>
                  <a:lnTo>
                    <a:pt x="761873" y="420116"/>
                  </a:lnTo>
                  <a:lnTo>
                    <a:pt x="807466" y="451459"/>
                  </a:lnTo>
                  <a:lnTo>
                    <a:pt x="865504" y="502170"/>
                  </a:lnTo>
                  <a:lnTo>
                    <a:pt x="897001" y="538213"/>
                  </a:lnTo>
                  <a:lnTo>
                    <a:pt x="922020" y="575894"/>
                  </a:lnTo>
                  <a:lnTo>
                    <a:pt x="935863" y="548347"/>
                  </a:lnTo>
                  <a:lnTo>
                    <a:pt x="945896" y="520623"/>
                  </a:lnTo>
                  <a:lnTo>
                    <a:pt x="952373" y="492810"/>
                  </a:lnTo>
                  <a:lnTo>
                    <a:pt x="955294" y="464959"/>
                  </a:lnTo>
                  <a:lnTo>
                    <a:pt x="954659" y="437134"/>
                  </a:lnTo>
                  <a:lnTo>
                    <a:pt x="942721" y="382016"/>
                  </a:lnTo>
                  <a:lnTo>
                    <a:pt x="916940" y="328041"/>
                  </a:lnTo>
                  <a:lnTo>
                    <a:pt x="877570" y="275844"/>
                  </a:lnTo>
                  <a:lnTo>
                    <a:pt x="824865" y="226059"/>
                  </a:lnTo>
                  <a:lnTo>
                    <a:pt x="793623" y="202184"/>
                  </a:lnTo>
                  <a:lnTo>
                    <a:pt x="759078" y="179197"/>
                  </a:lnTo>
                  <a:lnTo>
                    <a:pt x="709676" y="150749"/>
                  </a:lnTo>
                  <a:lnTo>
                    <a:pt x="656082" y="124587"/>
                  </a:lnTo>
                  <a:lnTo>
                    <a:pt x="598677" y="100711"/>
                  </a:lnTo>
                  <a:lnTo>
                    <a:pt x="537591" y="79120"/>
                  </a:lnTo>
                  <a:lnTo>
                    <a:pt x="473455" y="59943"/>
                  </a:lnTo>
                  <a:lnTo>
                    <a:pt x="406273" y="43306"/>
                  </a:lnTo>
                  <a:lnTo>
                    <a:pt x="336676" y="29210"/>
                  </a:lnTo>
                  <a:lnTo>
                    <a:pt x="264668" y="17906"/>
                  </a:lnTo>
                  <a:lnTo>
                    <a:pt x="190880" y="9143"/>
                  </a:lnTo>
                  <a:lnTo>
                    <a:pt x="115443" y="3301"/>
                  </a:lnTo>
                  <a:lnTo>
                    <a:pt x="77216" y="1524"/>
                  </a:lnTo>
                  <a:lnTo>
                    <a:pt x="38735" y="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068056" y="3429000"/>
              <a:ext cx="955675" cy="1256030"/>
            </a:xfrm>
            <a:custGeom>
              <a:avLst/>
              <a:gdLst/>
              <a:ahLst/>
              <a:cxnLst/>
              <a:rect l="l" t="t" r="r" b="b"/>
              <a:pathLst>
                <a:path w="955675" h="1256029">
                  <a:moveTo>
                    <a:pt x="955548" y="455752"/>
                  </a:moveTo>
                  <a:lnTo>
                    <a:pt x="951357" y="498347"/>
                  </a:lnTo>
                  <a:lnTo>
                    <a:pt x="939165" y="539978"/>
                  </a:lnTo>
                  <a:lnTo>
                    <a:pt x="919099" y="580453"/>
                  </a:lnTo>
                  <a:lnTo>
                    <a:pt x="891667" y="619582"/>
                  </a:lnTo>
                  <a:lnTo>
                    <a:pt x="857250" y="657136"/>
                  </a:lnTo>
                  <a:lnTo>
                    <a:pt x="815975" y="692912"/>
                  </a:lnTo>
                  <a:lnTo>
                    <a:pt x="768223" y="726732"/>
                  </a:lnTo>
                  <a:lnTo>
                    <a:pt x="714501" y="758380"/>
                  </a:lnTo>
                  <a:lnTo>
                    <a:pt x="654939" y="787641"/>
                  </a:lnTo>
                  <a:lnTo>
                    <a:pt x="589915" y="814336"/>
                  </a:lnTo>
                  <a:lnTo>
                    <a:pt x="519811" y="838238"/>
                  </a:lnTo>
                  <a:lnTo>
                    <a:pt x="482853" y="849083"/>
                  </a:lnTo>
                  <a:lnTo>
                    <a:pt x="444880" y="859155"/>
                  </a:lnTo>
                  <a:lnTo>
                    <a:pt x="405765" y="868426"/>
                  </a:lnTo>
                  <a:lnTo>
                    <a:pt x="365505" y="876884"/>
                  </a:lnTo>
                  <a:lnTo>
                    <a:pt x="324230" y="884491"/>
                  </a:lnTo>
                  <a:lnTo>
                    <a:pt x="282067" y="891222"/>
                  </a:lnTo>
                  <a:lnTo>
                    <a:pt x="238887" y="897051"/>
                  </a:lnTo>
                  <a:lnTo>
                    <a:pt x="238887" y="777582"/>
                  </a:lnTo>
                  <a:lnTo>
                    <a:pt x="0" y="1030998"/>
                  </a:lnTo>
                  <a:lnTo>
                    <a:pt x="238887" y="1255483"/>
                  </a:lnTo>
                  <a:lnTo>
                    <a:pt x="238887" y="1136002"/>
                  </a:lnTo>
                  <a:lnTo>
                    <a:pt x="282067" y="1130173"/>
                  </a:lnTo>
                  <a:lnTo>
                    <a:pt x="324230" y="1123442"/>
                  </a:lnTo>
                  <a:lnTo>
                    <a:pt x="365505" y="1115834"/>
                  </a:lnTo>
                  <a:lnTo>
                    <a:pt x="405765" y="1107376"/>
                  </a:lnTo>
                  <a:lnTo>
                    <a:pt x="444880" y="1098105"/>
                  </a:lnTo>
                  <a:lnTo>
                    <a:pt x="482853" y="1088034"/>
                  </a:lnTo>
                  <a:lnTo>
                    <a:pt x="519811" y="1077188"/>
                  </a:lnTo>
                  <a:lnTo>
                    <a:pt x="589915" y="1053287"/>
                  </a:lnTo>
                  <a:lnTo>
                    <a:pt x="654939" y="1026591"/>
                  </a:lnTo>
                  <a:lnTo>
                    <a:pt x="714501" y="997331"/>
                  </a:lnTo>
                  <a:lnTo>
                    <a:pt x="768223" y="965682"/>
                  </a:lnTo>
                  <a:lnTo>
                    <a:pt x="815975" y="931862"/>
                  </a:lnTo>
                  <a:lnTo>
                    <a:pt x="857250" y="896086"/>
                  </a:lnTo>
                  <a:lnTo>
                    <a:pt x="906272" y="839152"/>
                  </a:lnTo>
                  <a:lnTo>
                    <a:pt x="930021" y="799325"/>
                  </a:lnTo>
                  <a:lnTo>
                    <a:pt x="946150" y="758240"/>
                  </a:lnTo>
                  <a:lnTo>
                    <a:pt x="954404" y="716102"/>
                  </a:lnTo>
                  <a:lnTo>
                    <a:pt x="955548" y="694702"/>
                  </a:lnTo>
                  <a:lnTo>
                    <a:pt x="955548" y="455752"/>
                  </a:lnTo>
                  <a:lnTo>
                    <a:pt x="951738" y="415416"/>
                  </a:lnTo>
                  <a:lnTo>
                    <a:pt x="940943" y="376047"/>
                  </a:lnTo>
                  <a:lnTo>
                    <a:pt x="923163" y="337693"/>
                  </a:lnTo>
                  <a:lnTo>
                    <a:pt x="898778" y="300736"/>
                  </a:lnTo>
                  <a:lnTo>
                    <a:pt x="868172" y="265175"/>
                  </a:lnTo>
                  <a:lnTo>
                    <a:pt x="831723" y="231266"/>
                  </a:lnTo>
                  <a:lnTo>
                    <a:pt x="789559" y="199009"/>
                  </a:lnTo>
                  <a:lnTo>
                    <a:pt x="742061" y="168656"/>
                  </a:lnTo>
                  <a:lnTo>
                    <a:pt x="689483" y="140208"/>
                  </a:lnTo>
                  <a:lnTo>
                    <a:pt x="632333" y="114046"/>
                  </a:lnTo>
                  <a:lnTo>
                    <a:pt x="570738" y="90169"/>
                  </a:lnTo>
                  <a:lnTo>
                    <a:pt x="504951" y="68833"/>
                  </a:lnTo>
                  <a:lnTo>
                    <a:pt x="435610" y="50037"/>
                  </a:lnTo>
                  <a:lnTo>
                    <a:pt x="362585" y="33908"/>
                  </a:lnTo>
                  <a:lnTo>
                    <a:pt x="324993" y="27050"/>
                  </a:lnTo>
                  <a:lnTo>
                    <a:pt x="286512" y="20827"/>
                  </a:lnTo>
                  <a:lnTo>
                    <a:pt x="247396" y="15367"/>
                  </a:lnTo>
                  <a:lnTo>
                    <a:pt x="207645" y="10794"/>
                  </a:lnTo>
                  <a:lnTo>
                    <a:pt x="167259" y="6985"/>
                  </a:lnTo>
                  <a:lnTo>
                    <a:pt x="126238" y="3937"/>
                  </a:lnTo>
                  <a:lnTo>
                    <a:pt x="84709" y="1777"/>
                  </a:lnTo>
                  <a:lnTo>
                    <a:pt x="42545" y="381"/>
                  </a:lnTo>
                  <a:lnTo>
                    <a:pt x="0" y="0"/>
                  </a:lnTo>
                  <a:lnTo>
                    <a:pt x="0" y="239013"/>
                  </a:lnTo>
                  <a:lnTo>
                    <a:pt x="41528" y="239394"/>
                  </a:lnTo>
                  <a:lnTo>
                    <a:pt x="82803" y="240665"/>
                  </a:lnTo>
                  <a:lnTo>
                    <a:pt x="123444" y="242697"/>
                  </a:lnTo>
                  <a:lnTo>
                    <a:pt x="163829" y="245618"/>
                  </a:lnTo>
                  <a:lnTo>
                    <a:pt x="203580" y="249428"/>
                  </a:lnTo>
                  <a:lnTo>
                    <a:pt x="242824" y="253872"/>
                  </a:lnTo>
                  <a:lnTo>
                    <a:pt x="281559" y="259080"/>
                  </a:lnTo>
                  <a:lnTo>
                    <a:pt x="319532" y="265175"/>
                  </a:lnTo>
                  <a:lnTo>
                    <a:pt x="393573" y="279400"/>
                  </a:lnTo>
                  <a:lnTo>
                    <a:pt x="464566" y="296418"/>
                  </a:lnTo>
                  <a:lnTo>
                    <a:pt x="532129" y="316103"/>
                  </a:lnTo>
                  <a:lnTo>
                    <a:pt x="596011" y="338455"/>
                  </a:lnTo>
                  <a:lnTo>
                    <a:pt x="655701" y="363219"/>
                  </a:lnTo>
                  <a:lnTo>
                    <a:pt x="711200" y="390271"/>
                  </a:lnTo>
                  <a:lnTo>
                    <a:pt x="761873" y="419608"/>
                  </a:lnTo>
                  <a:lnTo>
                    <a:pt x="807466" y="450938"/>
                  </a:lnTo>
                  <a:lnTo>
                    <a:pt x="847598" y="484238"/>
                  </a:lnTo>
                  <a:lnTo>
                    <a:pt x="882015" y="519379"/>
                  </a:lnTo>
                  <a:lnTo>
                    <a:pt x="910336" y="556209"/>
                  </a:lnTo>
                  <a:lnTo>
                    <a:pt x="922020" y="575233"/>
                  </a:lnTo>
                </a:path>
              </a:pathLst>
            </a:custGeom>
            <a:ln w="914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391400" y="3854196"/>
            <a:ext cx="1635760" cy="291465"/>
          </a:xfrm>
          <a:prstGeom prst="rect">
            <a:avLst/>
          </a:prstGeom>
          <a:solidFill>
            <a:srgbClr val="FAFAF8"/>
          </a:solidFill>
          <a:ln w="9144">
            <a:solidFill>
              <a:srgbClr val="585858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265"/>
              </a:spcBef>
            </a:pPr>
            <a:r>
              <a:rPr sz="1600" spc="10" dirty="0">
                <a:latin typeface="Comic Sans MS"/>
                <a:cs typeface="Comic Sans MS"/>
              </a:rPr>
              <a:t>git</a:t>
            </a:r>
            <a:r>
              <a:rPr sz="1600" spc="-75" dirty="0">
                <a:latin typeface="Comic Sans MS"/>
                <a:cs typeface="Comic Sans MS"/>
              </a:rPr>
              <a:t> </a:t>
            </a:r>
            <a:r>
              <a:rPr sz="1600" spc="10" dirty="0">
                <a:latin typeface="Comic Sans MS"/>
                <a:cs typeface="Comic Sans MS"/>
              </a:rPr>
              <a:t>commit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585715" y="4128515"/>
            <a:ext cx="1183005" cy="289560"/>
          </a:xfrm>
          <a:prstGeom prst="rect">
            <a:avLst/>
          </a:prstGeom>
          <a:solidFill>
            <a:srgbClr val="FAFAF8"/>
          </a:solidFill>
          <a:ln w="9144">
            <a:solidFill>
              <a:srgbClr val="585858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255270">
              <a:lnSpc>
                <a:spcPct val="100000"/>
              </a:lnSpc>
              <a:spcBef>
                <a:spcPts val="265"/>
              </a:spcBef>
            </a:pPr>
            <a:r>
              <a:rPr sz="1600" spc="10" dirty="0">
                <a:latin typeface="Comic Sans MS"/>
                <a:cs typeface="Comic Sans MS"/>
              </a:rPr>
              <a:t>git</a:t>
            </a:r>
            <a:r>
              <a:rPr sz="1600" spc="-75" dirty="0">
                <a:latin typeface="Comic Sans MS"/>
                <a:cs typeface="Comic Sans MS"/>
              </a:rPr>
              <a:t> </a:t>
            </a:r>
            <a:r>
              <a:rPr sz="1600" spc="5" dirty="0">
                <a:latin typeface="Comic Sans MS"/>
                <a:cs typeface="Comic Sans MS"/>
              </a:rPr>
              <a:t>pull</a:t>
            </a:r>
            <a:endParaRPr sz="1600">
              <a:latin typeface="Comic Sans MS"/>
              <a:cs typeface="Comic Sans M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602992" y="4402835"/>
            <a:ext cx="2181225" cy="562610"/>
            <a:chOff x="2602992" y="4402835"/>
            <a:chExt cx="2181225" cy="562610"/>
          </a:xfrm>
        </p:grpSpPr>
        <p:sp>
          <p:nvSpPr>
            <p:cNvPr id="29" name="object 29"/>
            <p:cNvSpPr/>
            <p:nvPr/>
          </p:nvSpPr>
          <p:spPr>
            <a:xfrm>
              <a:off x="2607564" y="4407407"/>
              <a:ext cx="2171700" cy="553720"/>
            </a:xfrm>
            <a:custGeom>
              <a:avLst/>
              <a:gdLst/>
              <a:ahLst/>
              <a:cxnLst/>
              <a:rect l="l" t="t" r="r" b="b"/>
              <a:pathLst>
                <a:path w="2171700" h="553720">
                  <a:moveTo>
                    <a:pt x="2077212" y="0"/>
                  </a:moveTo>
                  <a:lnTo>
                    <a:pt x="94487" y="0"/>
                  </a:lnTo>
                  <a:lnTo>
                    <a:pt x="64643" y="4698"/>
                  </a:lnTo>
                  <a:lnTo>
                    <a:pt x="38735" y="17779"/>
                  </a:lnTo>
                  <a:lnTo>
                    <a:pt x="18287" y="37744"/>
                  </a:lnTo>
                  <a:lnTo>
                    <a:pt x="4825" y="63055"/>
                  </a:lnTo>
                  <a:lnTo>
                    <a:pt x="0" y="92189"/>
                  </a:lnTo>
                  <a:lnTo>
                    <a:pt x="0" y="460946"/>
                  </a:lnTo>
                  <a:lnTo>
                    <a:pt x="18287" y="515404"/>
                  </a:lnTo>
                  <a:lnTo>
                    <a:pt x="64643" y="548436"/>
                  </a:lnTo>
                  <a:lnTo>
                    <a:pt x="94487" y="553135"/>
                  </a:lnTo>
                  <a:lnTo>
                    <a:pt x="2077212" y="553135"/>
                  </a:lnTo>
                  <a:lnTo>
                    <a:pt x="2132965" y="535355"/>
                  </a:lnTo>
                  <a:lnTo>
                    <a:pt x="2166874" y="490092"/>
                  </a:lnTo>
                  <a:lnTo>
                    <a:pt x="2171700" y="460946"/>
                  </a:lnTo>
                  <a:lnTo>
                    <a:pt x="2171700" y="92189"/>
                  </a:lnTo>
                  <a:lnTo>
                    <a:pt x="2164461" y="56908"/>
                  </a:lnTo>
                  <a:lnTo>
                    <a:pt x="2144014" y="27000"/>
                  </a:lnTo>
                  <a:lnTo>
                    <a:pt x="2113280" y="7010"/>
                  </a:lnTo>
                  <a:lnTo>
                    <a:pt x="2077212" y="0"/>
                  </a:lnTo>
                  <a:close/>
                </a:path>
              </a:pathLst>
            </a:custGeom>
            <a:solidFill>
              <a:srgbClr val="92C3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607564" y="4407407"/>
              <a:ext cx="2171700" cy="553720"/>
            </a:xfrm>
            <a:custGeom>
              <a:avLst/>
              <a:gdLst/>
              <a:ahLst/>
              <a:cxnLst/>
              <a:rect l="l" t="t" r="r" b="b"/>
              <a:pathLst>
                <a:path w="2171700" h="553720">
                  <a:moveTo>
                    <a:pt x="0" y="92189"/>
                  </a:moveTo>
                  <a:lnTo>
                    <a:pt x="18287" y="37744"/>
                  </a:lnTo>
                  <a:lnTo>
                    <a:pt x="64643" y="4698"/>
                  </a:lnTo>
                  <a:lnTo>
                    <a:pt x="94487" y="0"/>
                  </a:lnTo>
                  <a:lnTo>
                    <a:pt x="2077212" y="0"/>
                  </a:lnTo>
                  <a:lnTo>
                    <a:pt x="2113280" y="7010"/>
                  </a:lnTo>
                  <a:lnTo>
                    <a:pt x="2144014" y="27000"/>
                  </a:lnTo>
                  <a:lnTo>
                    <a:pt x="2164461" y="56908"/>
                  </a:lnTo>
                  <a:lnTo>
                    <a:pt x="2171700" y="92189"/>
                  </a:lnTo>
                  <a:lnTo>
                    <a:pt x="2171700" y="460946"/>
                  </a:lnTo>
                  <a:lnTo>
                    <a:pt x="2153412" y="515404"/>
                  </a:lnTo>
                  <a:lnTo>
                    <a:pt x="2107057" y="548436"/>
                  </a:lnTo>
                  <a:lnTo>
                    <a:pt x="2077212" y="553135"/>
                  </a:lnTo>
                  <a:lnTo>
                    <a:pt x="94487" y="553135"/>
                  </a:lnTo>
                  <a:lnTo>
                    <a:pt x="38735" y="535355"/>
                  </a:lnTo>
                  <a:lnTo>
                    <a:pt x="4825" y="490092"/>
                  </a:lnTo>
                  <a:lnTo>
                    <a:pt x="0" y="460946"/>
                  </a:lnTo>
                  <a:lnTo>
                    <a:pt x="0" y="92189"/>
                  </a:lnTo>
                  <a:close/>
                </a:path>
              </a:pathLst>
            </a:custGeom>
            <a:ln w="914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2921000" y="4492853"/>
            <a:ext cx="1495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Remote</a:t>
            </a:r>
            <a:r>
              <a:rPr sz="1800" b="1" spc="-7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Repo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893564" y="4504944"/>
            <a:ext cx="1016635" cy="426720"/>
            <a:chOff x="4893564" y="4504944"/>
            <a:chExt cx="1016635" cy="426720"/>
          </a:xfrm>
        </p:grpSpPr>
        <p:sp>
          <p:nvSpPr>
            <p:cNvPr id="33" name="object 33"/>
            <p:cNvSpPr/>
            <p:nvPr/>
          </p:nvSpPr>
          <p:spPr>
            <a:xfrm>
              <a:off x="4906518" y="4517898"/>
              <a:ext cx="990600" cy="401320"/>
            </a:xfrm>
            <a:custGeom>
              <a:avLst/>
              <a:gdLst/>
              <a:ahLst/>
              <a:cxnLst/>
              <a:rect l="l" t="t" r="r" b="b"/>
              <a:pathLst>
                <a:path w="990600" h="401320">
                  <a:moveTo>
                    <a:pt x="790194" y="0"/>
                  </a:moveTo>
                  <a:lnTo>
                    <a:pt x="790194" y="100202"/>
                  </a:lnTo>
                  <a:lnTo>
                    <a:pt x="0" y="100202"/>
                  </a:lnTo>
                  <a:lnTo>
                    <a:pt x="0" y="300608"/>
                  </a:lnTo>
                  <a:lnTo>
                    <a:pt x="790194" y="300608"/>
                  </a:lnTo>
                  <a:lnTo>
                    <a:pt x="790194" y="400811"/>
                  </a:lnTo>
                  <a:lnTo>
                    <a:pt x="990600" y="200405"/>
                  </a:lnTo>
                  <a:lnTo>
                    <a:pt x="790194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906518" y="4517898"/>
              <a:ext cx="990600" cy="401320"/>
            </a:xfrm>
            <a:custGeom>
              <a:avLst/>
              <a:gdLst/>
              <a:ahLst/>
              <a:cxnLst/>
              <a:rect l="l" t="t" r="r" b="b"/>
              <a:pathLst>
                <a:path w="990600" h="401320">
                  <a:moveTo>
                    <a:pt x="990600" y="200405"/>
                  </a:moveTo>
                  <a:lnTo>
                    <a:pt x="790194" y="400811"/>
                  </a:lnTo>
                  <a:lnTo>
                    <a:pt x="790194" y="300608"/>
                  </a:lnTo>
                  <a:lnTo>
                    <a:pt x="0" y="300608"/>
                  </a:lnTo>
                  <a:lnTo>
                    <a:pt x="0" y="100202"/>
                  </a:lnTo>
                  <a:lnTo>
                    <a:pt x="790194" y="100202"/>
                  </a:lnTo>
                  <a:lnTo>
                    <a:pt x="790194" y="0"/>
                  </a:lnTo>
                  <a:lnTo>
                    <a:pt x="990600" y="200405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508" y="402412"/>
            <a:ext cx="12001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1F1F1F"/>
                </a:solidFill>
              </a:rPr>
              <a:t>git</a:t>
            </a:r>
            <a:r>
              <a:rPr spc="-50" dirty="0">
                <a:solidFill>
                  <a:srgbClr val="1F1F1F"/>
                </a:solidFill>
              </a:rPr>
              <a:t> </a:t>
            </a:r>
            <a:r>
              <a:rPr spc="-5" dirty="0">
                <a:solidFill>
                  <a:srgbClr val="1F1F1F"/>
                </a:solidFill>
              </a:rPr>
              <a:t>push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6804" y="1475994"/>
            <a:ext cx="597535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265" indent="-4572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Pushes</a:t>
            </a:r>
            <a:r>
              <a:rPr sz="2000" spc="1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changes</a:t>
            </a:r>
            <a:r>
              <a:rPr sz="2000" spc="-1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14141"/>
                </a:solidFill>
                <a:latin typeface="Calibri"/>
                <a:cs typeface="Calibri"/>
              </a:rPr>
              <a:t>from</a:t>
            </a:r>
            <a:r>
              <a:rPr sz="2000" spc="-1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14141"/>
                </a:solidFill>
                <a:latin typeface="Calibri"/>
                <a:cs typeface="Calibri"/>
              </a:rPr>
              <a:t>Local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14141"/>
                </a:solidFill>
                <a:latin typeface="Calibri"/>
                <a:cs typeface="Calibri"/>
              </a:rPr>
              <a:t>Repository</a:t>
            </a:r>
            <a:r>
              <a:rPr sz="2000" spc="-1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to</a:t>
            </a:r>
            <a:r>
              <a:rPr sz="2000" spc="-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Remote</a:t>
            </a:r>
            <a:endParaRPr sz="2000">
              <a:latin typeface="Calibri"/>
              <a:cs typeface="Calibri"/>
            </a:endParaRPr>
          </a:p>
          <a:p>
            <a:pPr marL="469265">
              <a:lnSpc>
                <a:spcPct val="100000"/>
              </a:lnSpc>
            </a:pP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Repository.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6804" y="2395219"/>
            <a:ext cx="1715135" cy="8756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414141"/>
                </a:solidFill>
                <a:latin typeface="Calibri"/>
                <a:cs typeface="Calibri"/>
              </a:rPr>
              <a:t>Terminal</a:t>
            </a:r>
            <a:r>
              <a:rPr sz="1600" b="1" spc="-3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414141"/>
                </a:solidFill>
                <a:latin typeface="Calibri"/>
                <a:cs typeface="Calibri"/>
              </a:rPr>
              <a:t>command: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900">
              <a:latin typeface="Calibri"/>
              <a:cs typeface="Calibri"/>
            </a:endParaRPr>
          </a:p>
          <a:p>
            <a:pPr marL="354965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git</a:t>
            </a:r>
            <a:r>
              <a:rPr sz="20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push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941885" y="2182177"/>
            <a:ext cx="2181225" cy="561340"/>
            <a:chOff x="5941885" y="2182177"/>
            <a:chExt cx="2181225" cy="561340"/>
          </a:xfrm>
        </p:grpSpPr>
        <p:sp>
          <p:nvSpPr>
            <p:cNvPr id="6" name="object 6"/>
            <p:cNvSpPr/>
            <p:nvPr/>
          </p:nvSpPr>
          <p:spPr>
            <a:xfrm>
              <a:off x="5946647" y="2186939"/>
              <a:ext cx="2171700" cy="551815"/>
            </a:xfrm>
            <a:custGeom>
              <a:avLst/>
              <a:gdLst/>
              <a:ahLst/>
              <a:cxnLst/>
              <a:rect l="l" t="t" r="r" b="b"/>
              <a:pathLst>
                <a:path w="2171700" h="551814">
                  <a:moveTo>
                    <a:pt x="2077211" y="0"/>
                  </a:moveTo>
                  <a:lnTo>
                    <a:pt x="94487" y="0"/>
                  </a:lnTo>
                  <a:lnTo>
                    <a:pt x="64642" y="4699"/>
                  </a:lnTo>
                  <a:lnTo>
                    <a:pt x="38735" y="17780"/>
                  </a:lnTo>
                  <a:lnTo>
                    <a:pt x="18287" y="37592"/>
                  </a:lnTo>
                  <a:lnTo>
                    <a:pt x="4825" y="62865"/>
                  </a:lnTo>
                  <a:lnTo>
                    <a:pt x="0" y="91948"/>
                  </a:lnTo>
                  <a:lnTo>
                    <a:pt x="0" y="459740"/>
                  </a:lnTo>
                  <a:lnTo>
                    <a:pt x="18287" y="513969"/>
                  </a:lnTo>
                  <a:lnTo>
                    <a:pt x="64642" y="546989"/>
                  </a:lnTo>
                  <a:lnTo>
                    <a:pt x="94487" y="551561"/>
                  </a:lnTo>
                  <a:lnTo>
                    <a:pt x="2077211" y="551561"/>
                  </a:lnTo>
                  <a:lnTo>
                    <a:pt x="2132965" y="533908"/>
                  </a:lnTo>
                  <a:lnTo>
                    <a:pt x="2166874" y="488696"/>
                  </a:lnTo>
                  <a:lnTo>
                    <a:pt x="2171700" y="459740"/>
                  </a:lnTo>
                  <a:lnTo>
                    <a:pt x="2171700" y="91948"/>
                  </a:lnTo>
                  <a:lnTo>
                    <a:pt x="2164460" y="56768"/>
                  </a:lnTo>
                  <a:lnTo>
                    <a:pt x="2144013" y="26924"/>
                  </a:lnTo>
                  <a:lnTo>
                    <a:pt x="2113279" y="6985"/>
                  </a:lnTo>
                  <a:lnTo>
                    <a:pt x="2077211" y="0"/>
                  </a:lnTo>
                  <a:close/>
                </a:path>
              </a:pathLst>
            </a:custGeom>
            <a:solidFill>
              <a:srgbClr val="92C3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946647" y="2186939"/>
              <a:ext cx="2171700" cy="551815"/>
            </a:xfrm>
            <a:custGeom>
              <a:avLst/>
              <a:gdLst/>
              <a:ahLst/>
              <a:cxnLst/>
              <a:rect l="l" t="t" r="r" b="b"/>
              <a:pathLst>
                <a:path w="2171700" h="551814">
                  <a:moveTo>
                    <a:pt x="0" y="91948"/>
                  </a:moveTo>
                  <a:lnTo>
                    <a:pt x="18287" y="37592"/>
                  </a:lnTo>
                  <a:lnTo>
                    <a:pt x="64642" y="4699"/>
                  </a:lnTo>
                  <a:lnTo>
                    <a:pt x="94487" y="0"/>
                  </a:lnTo>
                  <a:lnTo>
                    <a:pt x="2077211" y="0"/>
                  </a:lnTo>
                  <a:lnTo>
                    <a:pt x="2113279" y="6985"/>
                  </a:lnTo>
                  <a:lnTo>
                    <a:pt x="2144013" y="26924"/>
                  </a:lnTo>
                  <a:lnTo>
                    <a:pt x="2164460" y="56768"/>
                  </a:lnTo>
                  <a:lnTo>
                    <a:pt x="2171700" y="91948"/>
                  </a:lnTo>
                  <a:lnTo>
                    <a:pt x="2171700" y="459740"/>
                  </a:lnTo>
                  <a:lnTo>
                    <a:pt x="2153411" y="513969"/>
                  </a:lnTo>
                  <a:lnTo>
                    <a:pt x="2107056" y="546989"/>
                  </a:lnTo>
                  <a:lnTo>
                    <a:pt x="2077211" y="551561"/>
                  </a:lnTo>
                  <a:lnTo>
                    <a:pt x="94487" y="551561"/>
                  </a:lnTo>
                  <a:lnTo>
                    <a:pt x="38735" y="533908"/>
                  </a:lnTo>
                  <a:lnTo>
                    <a:pt x="4825" y="488696"/>
                  </a:lnTo>
                  <a:lnTo>
                    <a:pt x="0" y="459740"/>
                  </a:lnTo>
                  <a:lnTo>
                    <a:pt x="0" y="91948"/>
                  </a:lnTo>
                  <a:close/>
                </a:path>
              </a:pathLst>
            </a:custGeom>
            <a:ln w="914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366509" y="2286127"/>
            <a:ext cx="1341755" cy="272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b="1" spc="-15" dirty="0">
                <a:latin typeface="Arial"/>
                <a:cs typeface="Arial"/>
              </a:rPr>
              <a:t>W</a:t>
            </a:r>
            <a:r>
              <a:rPr sz="1600" b="1" dirty="0">
                <a:latin typeface="Arial"/>
                <a:cs typeface="Arial"/>
              </a:rPr>
              <a:t>o</a:t>
            </a:r>
            <a:r>
              <a:rPr sz="1600" b="1" spc="5" dirty="0">
                <a:latin typeface="Arial"/>
                <a:cs typeface="Arial"/>
              </a:rPr>
              <a:t>rki</a:t>
            </a:r>
            <a:r>
              <a:rPr sz="1600" b="1" dirty="0">
                <a:latin typeface="Arial"/>
                <a:cs typeface="Arial"/>
              </a:rPr>
              <a:t>n</a:t>
            </a:r>
            <a:r>
              <a:rPr sz="1600" b="1" spc="10" dirty="0">
                <a:latin typeface="Arial"/>
                <a:cs typeface="Arial"/>
              </a:rPr>
              <a:t>g</a:t>
            </a:r>
            <a:r>
              <a:rPr sz="1600" b="1" spc="-95" dirty="0">
                <a:latin typeface="Arial"/>
                <a:cs typeface="Arial"/>
              </a:rPr>
              <a:t> </a:t>
            </a:r>
            <a:r>
              <a:rPr sz="1600" b="1" spc="-35" dirty="0">
                <a:latin typeface="Arial"/>
                <a:cs typeface="Arial"/>
              </a:rPr>
              <a:t>A</a:t>
            </a:r>
            <a:r>
              <a:rPr sz="1600" b="1" spc="5" dirty="0">
                <a:latin typeface="Arial"/>
                <a:cs typeface="Arial"/>
              </a:rPr>
              <a:t>r</a:t>
            </a:r>
            <a:r>
              <a:rPr sz="1600" b="1" spc="10" dirty="0">
                <a:latin typeface="Arial"/>
                <a:cs typeface="Arial"/>
              </a:rPr>
              <a:t>ea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887021" y="3215449"/>
            <a:ext cx="2181225" cy="649605"/>
            <a:chOff x="5887021" y="3215449"/>
            <a:chExt cx="2181225" cy="649605"/>
          </a:xfrm>
        </p:grpSpPr>
        <p:sp>
          <p:nvSpPr>
            <p:cNvPr id="10" name="object 10"/>
            <p:cNvSpPr/>
            <p:nvPr/>
          </p:nvSpPr>
          <p:spPr>
            <a:xfrm>
              <a:off x="5891784" y="3220211"/>
              <a:ext cx="2171700" cy="640080"/>
            </a:xfrm>
            <a:custGeom>
              <a:avLst/>
              <a:gdLst/>
              <a:ahLst/>
              <a:cxnLst/>
              <a:rect l="l" t="t" r="r" b="b"/>
              <a:pathLst>
                <a:path w="2171700" h="640079">
                  <a:moveTo>
                    <a:pt x="2077212" y="0"/>
                  </a:moveTo>
                  <a:lnTo>
                    <a:pt x="94487" y="0"/>
                  </a:lnTo>
                  <a:lnTo>
                    <a:pt x="64642" y="5461"/>
                  </a:lnTo>
                  <a:lnTo>
                    <a:pt x="38735" y="20574"/>
                  </a:lnTo>
                  <a:lnTo>
                    <a:pt x="18287" y="43687"/>
                  </a:lnTo>
                  <a:lnTo>
                    <a:pt x="4825" y="72898"/>
                  </a:lnTo>
                  <a:lnTo>
                    <a:pt x="0" y="106680"/>
                  </a:lnTo>
                  <a:lnTo>
                    <a:pt x="0" y="533272"/>
                  </a:lnTo>
                  <a:lnTo>
                    <a:pt x="18287" y="596391"/>
                  </a:lnTo>
                  <a:lnTo>
                    <a:pt x="64642" y="634619"/>
                  </a:lnTo>
                  <a:lnTo>
                    <a:pt x="94487" y="639953"/>
                  </a:lnTo>
                  <a:lnTo>
                    <a:pt x="2077212" y="639953"/>
                  </a:lnTo>
                  <a:lnTo>
                    <a:pt x="2132965" y="619379"/>
                  </a:lnTo>
                  <a:lnTo>
                    <a:pt x="2166873" y="567054"/>
                  </a:lnTo>
                  <a:lnTo>
                    <a:pt x="2171699" y="533272"/>
                  </a:lnTo>
                  <a:lnTo>
                    <a:pt x="2171699" y="106680"/>
                  </a:lnTo>
                  <a:lnTo>
                    <a:pt x="2164461" y="65786"/>
                  </a:lnTo>
                  <a:lnTo>
                    <a:pt x="2144014" y="31242"/>
                  </a:lnTo>
                  <a:lnTo>
                    <a:pt x="2113280" y="8127"/>
                  </a:lnTo>
                  <a:lnTo>
                    <a:pt x="2077212" y="0"/>
                  </a:lnTo>
                  <a:close/>
                </a:path>
              </a:pathLst>
            </a:custGeom>
            <a:solidFill>
              <a:srgbClr val="EFC1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891784" y="3220211"/>
              <a:ext cx="2171700" cy="640080"/>
            </a:xfrm>
            <a:custGeom>
              <a:avLst/>
              <a:gdLst/>
              <a:ahLst/>
              <a:cxnLst/>
              <a:rect l="l" t="t" r="r" b="b"/>
              <a:pathLst>
                <a:path w="2171700" h="640079">
                  <a:moveTo>
                    <a:pt x="0" y="106680"/>
                  </a:moveTo>
                  <a:lnTo>
                    <a:pt x="18287" y="43687"/>
                  </a:lnTo>
                  <a:lnTo>
                    <a:pt x="64642" y="5461"/>
                  </a:lnTo>
                  <a:lnTo>
                    <a:pt x="94487" y="0"/>
                  </a:lnTo>
                  <a:lnTo>
                    <a:pt x="2077212" y="0"/>
                  </a:lnTo>
                  <a:lnTo>
                    <a:pt x="2113280" y="8127"/>
                  </a:lnTo>
                  <a:lnTo>
                    <a:pt x="2144014" y="31242"/>
                  </a:lnTo>
                  <a:lnTo>
                    <a:pt x="2164461" y="65786"/>
                  </a:lnTo>
                  <a:lnTo>
                    <a:pt x="2171699" y="106680"/>
                  </a:lnTo>
                  <a:lnTo>
                    <a:pt x="2171699" y="533272"/>
                  </a:lnTo>
                  <a:lnTo>
                    <a:pt x="2153412" y="596391"/>
                  </a:lnTo>
                  <a:lnTo>
                    <a:pt x="2107057" y="634619"/>
                  </a:lnTo>
                  <a:lnTo>
                    <a:pt x="2077212" y="639953"/>
                  </a:lnTo>
                  <a:lnTo>
                    <a:pt x="94487" y="639953"/>
                  </a:lnTo>
                  <a:lnTo>
                    <a:pt x="38735" y="619379"/>
                  </a:lnTo>
                  <a:lnTo>
                    <a:pt x="4825" y="567054"/>
                  </a:lnTo>
                  <a:lnTo>
                    <a:pt x="0" y="533272"/>
                  </a:lnTo>
                  <a:lnTo>
                    <a:pt x="0" y="106680"/>
                  </a:lnTo>
                  <a:close/>
                </a:path>
              </a:pathLst>
            </a:custGeom>
            <a:ln w="914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467983" y="3227654"/>
            <a:ext cx="1231900" cy="526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1600" b="1" spc="5" dirty="0">
                <a:latin typeface="Arial"/>
                <a:cs typeface="Arial"/>
              </a:rPr>
              <a:t>staging</a:t>
            </a:r>
            <a:r>
              <a:rPr sz="1600" b="1" spc="-95" dirty="0">
                <a:latin typeface="Arial"/>
                <a:cs typeface="Arial"/>
              </a:rPr>
              <a:t> </a:t>
            </a:r>
            <a:r>
              <a:rPr sz="1600" b="1" spc="10" dirty="0">
                <a:latin typeface="Arial"/>
                <a:cs typeface="Arial"/>
              </a:rPr>
              <a:t>area</a:t>
            </a:r>
            <a:endParaRPr sz="1600">
              <a:latin typeface="Arial"/>
              <a:cs typeface="Arial"/>
            </a:endParaRPr>
          </a:p>
          <a:p>
            <a:pPr marL="6350" algn="ctr">
              <a:lnSpc>
                <a:spcPct val="100000"/>
              </a:lnSpc>
              <a:spcBef>
                <a:spcPts val="75"/>
              </a:spcBef>
            </a:pPr>
            <a:r>
              <a:rPr sz="1600" b="1" spc="5" dirty="0">
                <a:latin typeface="Arial"/>
                <a:cs typeface="Arial"/>
              </a:rPr>
              <a:t>(Index)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018085" y="4376737"/>
            <a:ext cx="2181225" cy="614680"/>
            <a:chOff x="6018085" y="4376737"/>
            <a:chExt cx="2181225" cy="614680"/>
          </a:xfrm>
        </p:grpSpPr>
        <p:sp>
          <p:nvSpPr>
            <p:cNvPr id="14" name="object 14"/>
            <p:cNvSpPr/>
            <p:nvPr/>
          </p:nvSpPr>
          <p:spPr>
            <a:xfrm>
              <a:off x="6022847" y="4381500"/>
              <a:ext cx="2171700" cy="605155"/>
            </a:xfrm>
            <a:custGeom>
              <a:avLst/>
              <a:gdLst/>
              <a:ahLst/>
              <a:cxnLst/>
              <a:rect l="l" t="t" r="r" b="b"/>
              <a:pathLst>
                <a:path w="2171700" h="605154">
                  <a:moveTo>
                    <a:pt x="2077211" y="0"/>
                  </a:moveTo>
                  <a:lnTo>
                    <a:pt x="94487" y="0"/>
                  </a:lnTo>
                  <a:lnTo>
                    <a:pt x="64642" y="5143"/>
                  </a:lnTo>
                  <a:lnTo>
                    <a:pt x="38735" y="19456"/>
                  </a:lnTo>
                  <a:lnTo>
                    <a:pt x="18287" y="41275"/>
                  </a:lnTo>
                  <a:lnTo>
                    <a:pt x="4825" y="68961"/>
                  </a:lnTo>
                  <a:lnTo>
                    <a:pt x="0" y="100825"/>
                  </a:lnTo>
                  <a:lnTo>
                    <a:pt x="0" y="504126"/>
                  </a:lnTo>
                  <a:lnTo>
                    <a:pt x="18287" y="563676"/>
                  </a:lnTo>
                  <a:lnTo>
                    <a:pt x="64642" y="599808"/>
                  </a:lnTo>
                  <a:lnTo>
                    <a:pt x="94487" y="604951"/>
                  </a:lnTo>
                  <a:lnTo>
                    <a:pt x="2077211" y="604951"/>
                  </a:lnTo>
                  <a:lnTo>
                    <a:pt x="2132965" y="585495"/>
                  </a:lnTo>
                  <a:lnTo>
                    <a:pt x="2166874" y="535990"/>
                  </a:lnTo>
                  <a:lnTo>
                    <a:pt x="2171700" y="504126"/>
                  </a:lnTo>
                  <a:lnTo>
                    <a:pt x="2171700" y="100825"/>
                  </a:lnTo>
                  <a:lnTo>
                    <a:pt x="2164460" y="62242"/>
                  </a:lnTo>
                  <a:lnTo>
                    <a:pt x="2144013" y="29527"/>
                  </a:lnTo>
                  <a:lnTo>
                    <a:pt x="2113279" y="7670"/>
                  </a:lnTo>
                  <a:lnTo>
                    <a:pt x="2077211" y="0"/>
                  </a:lnTo>
                  <a:close/>
                </a:path>
              </a:pathLst>
            </a:custGeom>
            <a:solidFill>
              <a:srgbClr val="6DA8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022847" y="4381500"/>
              <a:ext cx="2171700" cy="605155"/>
            </a:xfrm>
            <a:custGeom>
              <a:avLst/>
              <a:gdLst/>
              <a:ahLst/>
              <a:cxnLst/>
              <a:rect l="l" t="t" r="r" b="b"/>
              <a:pathLst>
                <a:path w="2171700" h="605154">
                  <a:moveTo>
                    <a:pt x="0" y="100825"/>
                  </a:moveTo>
                  <a:lnTo>
                    <a:pt x="18287" y="41275"/>
                  </a:lnTo>
                  <a:lnTo>
                    <a:pt x="64642" y="5143"/>
                  </a:lnTo>
                  <a:lnTo>
                    <a:pt x="94487" y="0"/>
                  </a:lnTo>
                  <a:lnTo>
                    <a:pt x="2077211" y="0"/>
                  </a:lnTo>
                  <a:lnTo>
                    <a:pt x="2113279" y="7670"/>
                  </a:lnTo>
                  <a:lnTo>
                    <a:pt x="2144013" y="29527"/>
                  </a:lnTo>
                  <a:lnTo>
                    <a:pt x="2164460" y="62242"/>
                  </a:lnTo>
                  <a:lnTo>
                    <a:pt x="2171700" y="100825"/>
                  </a:lnTo>
                  <a:lnTo>
                    <a:pt x="2171700" y="504126"/>
                  </a:lnTo>
                  <a:lnTo>
                    <a:pt x="2153411" y="563676"/>
                  </a:lnTo>
                  <a:lnTo>
                    <a:pt x="2107056" y="599808"/>
                  </a:lnTo>
                  <a:lnTo>
                    <a:pt x="2077211" y="604951"/>
                  </a:lnTo>
                  <a:lnTo>
                    <a:pt x="94487" y="604951"/>
                  </a:lnTo>
                  <a:lnTo>
                    <a:pt x="38735" y="585495"/>
                  </a:lnTo>
                  <a:lnTo>
                    <a:pt x="4825" y="535990"/>
                  </a:lnTo>
                  <a:lnTo>
                    <a:pt x="0" y="504126"/>
                  </a:lnTo>
                  <a:lnTo>
                    <a:pt x="0" y="100825"/>
                  </a:lnTo>
                  <a:close/>
                </a:path>
              </a:pathLst>
            </a:custGeom>
            <a:ln w="914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666992" y="4514799"/>
            <a:ext cx="1063625" cy="272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b="1" spc="5" dirty="0">
                <a:latin typeface="Arial"/>
                <a:cs typeface="Arial"/>
              </a:rPr>
              <a:t>local</a:t>
            </a:r>
            <a:r>
              <a:rPr sz="1600" b="1" spc="-60" dirty="0">
                <a:latin typeface="Arial"/>
                <a:cs typeface="Arial"/>
              </a:rPr>
              <a:t> </a:t>
            </a:r>
            <a:r>
              <a:rPr sz="1600" b="1" spc="5" dirty="0">
                <a:latin typeface="Arial"/>
                <a:cs typeface="Arial"/>
              </a:rPr>
              <a:t>Repo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006149" y="2349817"/>
            <a:ext cx="965200" cy="1265555"/>
            <a:chOff x="5006149" y="2349817"/>
            <a:chExt cx="965200" cy="1265555"/>
          </a:xfrm>
        </p:grpSpPr>
        <p:sp>
          <p:nvSpPr>
            <p:cNvPr id="18" name="object 18"/>
            <p:cNvSpPr/>
            <p:nvPr/>
          </p:nvSpPr>
          <p:spPr>
            <a:xfrm>
              <a:off x="5010912" y="2810255"/>
              <a:ext cx="955675" cy="800100"/>
            </a:xfrm>
            <a:custGeom>
              <a:avLst/>
              <a:gdLst/>
              <a:ahLst/>
              <a:cxnLst/>
              <a:rect l="l" t="t" r="r" b="b"/>
              <a:pathLst>
                <a:path w="955675" h="800100">
                  <a:moveTo>
                    <a:pt x="955548" y="575310"/>
                  </a:moveTo>
                  <a:lnTo>
                    <a:pt x="829183" y="441325"/>
                  </a:lnTo>
                  <a:lnTo>
                    <a:pt x="716661" y="321945"/>
                  </a:lnTo>
                  <a:lnTo>
                    <a:pt x="716661" y="441325"/>
                  </a:lnTo>
                  <a:lnTo>
                    <a:pt x="673481" y="435610"/>
                  </a:lnTo>
                  <a:lnTo>
                    <a:pt x="631190" y="428879"/>
                  </a:lnTo>
                  <a:lnTo>
                    <a:pt x="589915" y="421259"/>
                  </a:lnTo>
                  <a:lnTo>
                    <a:pt x="549783" y="412750"/>
                  </a:lnTo>
                  <a:lnTo>
                    <a:pt x="510667" y="403479"/>
                  </a:lnTo>
                  <a:lnTo>
                    <a:pt x="472567" y="393446"/>
                  </a:lnTo>
                  <a:lnTo>
                    <a:pt x="435737" y="382524"/>
                  </a:lnTo>
                  <a:lnTo>
                    <a:pt x="365633" y="358648"/>
                  </a:lnTo>
                  <a:lnTo>
                    <a:pt x="300609" y="331978"/>
                  </a:lnTo>
                  <a:lnTo>
                    <a:pt x="241046" y="302641"/>
                  </a:lnTo>
                  <a:lnTo>
                    <a:pt x="187198" y="271018"/>
                  </a:lnTo>
                  <a:lnTo>
                    <a:pt x="139573" y="237236"/>
                  </a:lnTo>
                  <a:lnTo>
                    <a:pt x="98298" y="201422"/>
                  </a:lnTo>
                  <a:lnTo>
                    <a:pt x="63754" y="163830"/>
                  </a:lnTo>
                  <a:lnTo>
                    <a:pt x="36322" y="124714"/>
                  </a:lnTo>
                  <a:lnTo>
                    <a:pt x="16383" y="84201"/>
                  </a:lnTo>
                  <a:lnTo>
                    <a:pt x="4191" y="42545"/>
                  </a:lnTo>
                  <a:lnTo>
                    <a:pt x="0" y="0"/>
                  </a:lnTo>
                  <a:lnTo>
                    <a:pt x="0" y="239014"/>
                  </a:lnTo>
                  <a:lnTo>
                    <a:pt x="9271" y="302514"/>
                  </a:lnTo>
                  <a:lnTo>
                    <a:pt x="25400" y="343662"/>
                  </a:lnTo>
                  <a:lnTo>
                    <a:pt x="49149" y="383540"/>
                  </a:lnTo>
                  <a:lnTo>
                    <a:pt x="80137" y="421894"/>
                  </a:lnTo>
                  <a:lnTo>
                    <a:pt x="118110" y="458597"/>
                  </a:lnTo>
                  <a:lnTo>
                    <a:pt x="162560" y="493395"/>
                  </a:lnTo>
                  <a:lnTo>
                    <a:pt x="213360" y="526161"/>
                  </a:lnTo>
                  <a:lnTo>
                    <a:pt x="270129" y="556641"/>
                  </a:lnTo>
                  <a:lnTo>
                    <a:pt x="332359" y="584581"/>
                  </a:lnTo>
                  <a:lnTo>
                    <a:pt x="400050" y="609981"/>
                  </a:lnTo>
                  <a:lnTo>
                    <a:pt x="472567" y="632460"/>
                  </a:lnTo>
                  <a:lnTo>
                    <a:pt x="510667" y="642493"/>
                  </a:lnTo>
                  <a:lnTo>
                    <a:pt x="549783" y="651764"/>
                  </a:lnTo>
                  <a:lnTo>
                    <a:pt x="589915" y="660273"/>
                  </a:lnTo>
                  <a:lnTo>
                    <a:pt x="631190" y="667766"/>
                  </a:lnTo>
                  <a:lnTo>
                    <a:pt x="673481" y="674624"/>
                  </a:lnTo>
                  <a:lnTo>
                    <a:pt x="716661" y="680339"/>
                  </a:lnTo>
                  <a:lnTo>
                    <a:pt x="716661" y="799846"/>
                  </a:lnTo>
                  <a:lnTo>
                    <a:pt x="955548" y="57531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010911" y="2354579"/>
              <a:ext cx="955675" cy="575945"/>
            </a:xfrm>
            <a:custGeom>
              <a:avLst/>
              <a:gdLst/>
              <a:ahLst/>
              <a:cxnLst/>
              <a:rect l="l" t="t" r="r" b="b"/>
              <a:pathLst>
                <a:path w="955675" h="575944">
                  <a:moveTo>
                    <a:pt x="955293" y="0"/>
                  </a:moveTo>
                  <a:lnTo>
                    <a:pt x="916559" y="381"/>
                  </a:lnTo>
                  <a:lnTo>
                    <a:pt x="878077" y="1524"/>
                  </a:lnTo>
                  <a:lnTo>
                    <a:pt x="839851" y="3301"/>
                  </a:lnTo>
                  <a:lnTo>
                    <a:pt x="764539" y="9143"/>
                  </a:lnTo>
                  <a:lnTo>
                    <a:pt x="690626" y="17906"/>
                  </a:lnTo>
                  <a:lnTo>
                    <a:pt x="618743" y="29209"/>
                  </a:lnTo>
                  <a:lnTo>
                    <a:pt x="549021" y="43306"/>
                  </a:lnTo>
                  <a:lnTo>
                    <a:pt x="481838" y="59943"/>
                  </a:lnTo>
                  <a:lnTo>
                    <a:pt x="417702" y="79120"/>
                  </a:lnTo>
                  <a:lnTo>
                    <a:pt x="356615" y="100711"/>
                  </a:lnTo>
                  <a:lnTo>
                    <a:pt x="299212" y="124587"/>
                  </a:lnTo>
                  <a:lnTo>
                    <a:pt x="245617" y="150749"/>
                  </a:lnTo>
                  <a:lnTo>
                    <a:pt x="196341" y="179196"/>
                  </a:lnTo>
                  <a:lnTo>
                    <a:pt x="161798" y="202183"/>
                  </a:lnTo>
                  <a:lnTo>
                    <a:pt x="130428" y="226059"/>
                  </a:lnTo>
                  <a:lnTo>
                    <a:pt x="77724" y="275844"/>
                  </a:lnTo>
                  <a:lnTo>
                    <a:pt x="38353" y="328040"/>
                  </a:lnTo>
                  <a:lnTo>
                    <a:pt x="12573" y="382015"/>
                  </a:lnTo>
                  <a:lnTo>
                    <a:pt x="635" y="437133"/>
                  </a:lnTo>
                  <a:lnTo>
                    <a:pt x="0" y="464946"/>
                  </a:lnTo>
                  <a:lnTo>
                    <a:pt x="2921" y="492759"/>
                  </a:lnTo>
                  <a:lnTo>
                    <a:pt x="9398" y="520700"/>
                  </a:lnTo>
                  <a:lnTo>
                    <a:pt x="19430" y="548386"/>
                  </a:lnTo>
                  <a:lnTo>
                    <a:pt x="33274" y="575944"/>
                  </a:lnTo>
                  <a:lnTo>
                    <a:pt x="44958" y="556894"/>
                  </a:lnTo>
                  <a:lnTo>
                    <a:pt x="73278" y="519938"/>
                  </a:lnTo>
                  <a:lnTo>
                    <a:pt x="107696" y="484758"/>
                  </a:lnTo>
                  <a:lnTo>
                    <a:pt x="147954" y="451484"/>
                  </a:lnTo>
                  <a:lnTo>
                    <a:pt x="193421" y="420115"/>
                  </a:lnTo>
                  <a:lnTo>
                    <a:pt x="244093" y="390778"/>
                  </a:lnTo>
                  <a:lnTo>
                    <a:pt x="299592" y="363600"/>
                  </a:lnTo>
                  <a:lnTo>
                    <a:pt x="359410" y="338836"/>
                  </a:lnTo>
                  <a:lnTo>
                    <a:pt x="423290" y="316483"/>
                  </a:lnTo>
                  <a:lnTo>
                    <a:pt x="490854" y="296799"/>
                  </a:lnTo>
                  <a:lnTo>
                    <a:pt x="561721" y="279653"/>
                  </a:lnTo>
                  <a:lnTo>
                    <a:pt x="635762" y="265430"/>
                  </a:lnTo>
                  <a:lnTo>
                    <a:pt x="673862" y="259461"/>
                  </a:lnTo>
                  <a:lnTo>
                    <a:pt x="712470" y="254126"/>
                  </a:lnTo>
                  <a:lnTo>
                    <a:pt x="751713" y="249681"/>
                  </a:lnTo>
                  <a:lnTo>
                    <a:pt x="791463" y="245999"/>
                  </a:lnTo>
                  <a:lnTo>
                    <a:pt x="831850" y="243077"/>
                  </a:lnTo>
                  <a:lnTo>
                    <a:pt x="872616" y="240919"/>
                  </a:lnTo>
                  <a:lnTo>
                    <a:pt x="913764" y="239649"/>
                  </a:lnTo>
                  <a:lnTo>
                    <a:pt x="955293" y="239268"/>
                  </a:lnTo>
                  <a:lnTo>
                    <a:pt x="955293" y="0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010911" y="2354579"/>
              <a:ext cx="955675" cy="1256030"/>
            </a:xfrm>
            <a:custGeom>
              <a:avLst/>
              <a:gdLst/>
              <a:ahLst/>
              <a:cxnLst/>
              <a:rect l="l" t="t" r="r" b="b"/>
              <a:pathLst>
                <a:path w="955675" h="1256029">
                  <a:moveTo>
                    <a:pt x="0" y="455802"/>
                  </a:moveTo>
                  <a:lnTo>
                    <a:pt x="4190" y="498347"/>
                  </a:lnTo>
                  <a:lnTo>
                    <a:pt x="16383" y="540003"/>
                  </a:lnTo>
                  <a:lnTo>
                    <a:pt x="36322" y="580517"/>
                  </a:lnTo>
                  <a:lnTo>
                    <a:pt x="63753" y="619632"/>
                  </a:lnTo>
                  <a:lnTo>
                    <a:pt x="98298" y="657097"/>
                  </a:lnTo>
                  <a:lnTo>
                    <a:pt x="139573" y="692912"/>
                  </a:lnTo>
                  <a:lnTo>
                    <a:pt x="187198" y="726694"/>
                  </a:lnTo>
                  <a:lnTo>
                    <a:pt x="241046" y="758317"/>
                  </a:lnTo>
                  <a:lnTo>
                    <a:pt x="300609" y="787653"/>
                  </a:lnTo>
                  <a:lnTo>
                    <a:pt x="365633" y="814324"/>
                  </a:lnTo>
                  <a:lnTo>
                    <a:pt x="435737" y="838200"/>
                  </a:lnTo>
                  <a:lnTo>
                    <a:pt x="472566" y="849121"/>
                  </a:lnTo>
                  <a:lnTo>
                    <a:pt x="510666" y="859155"/>
                  </a:lnTo>
                  <a:lnTo>
                    <a:pt x="549783" y="868426"/>
                  </a:lnTo>
                  <a:lnTo>
                    <a:pt x="589914" y="876934"/>
                  </a:lnTo>
                  <a:lnTo>
                    <a:pt x="631189" y="884427"/>
                  </a:lnTo>
                  <a:lnTo>
                    <a:pt x="673480" y="891158"/>
                  </a:lnTo>
                  <a:lnTo>
                    <a:pt x="716661" y="897001"/>
                  </a:lnTo>
                  <a:lnTo>
                    <a:pt x="716661" y="777620"/>
                  </a:lnTo>
                  <a:lnTo>
                    <a:pt x="955548" y="1030986"/>
                  </a:lnTo>
                  <a:lnTo>
                    <a:pt x="716661" y="1255522"/>
                  </a:lnTo>
                  <a:lnTo>
                    <a:pt x="716661" y="1136014"/>
                  </a:lnTo>
                  <a:lnTo>
                    <a:pt x="673480" y="1130172"/>
                  </a:lnTo>
                  <a:lnTo>
                    <a:pt x="631189" y="1123442"/>
                  </a:lnTo>
                  <a:lnTo>
                    <a:pt x="589914" y="1115821"/>
                  </a:lnTo>
                  <a:lnTo>
                    <a:pt x="549783" y="1107439"/>
                  </a:lnTo>
                  <a:lnTo>
                    <a:pt x="510666" y="1098169"/>
                  </a:lnTo>
                  <a:lnTo>
                    <a:pt x="472566" y="1088008"/>
                  </a:lnTo>
                  <a:lnTo>
                    <a:pt x="435737" y="1077214"/>
                  </a:lnTo>
                  <a:lnTo>
                    <a:pt x="365633" y="1053338"/>
                  </a:lnTo>
                  <a:lnTo>
                    <a:pt x="300609" y="1026540"/>
                  </a:lnTo>
                  <a:lnTo>
                    <a:pt x="241046" y="997331"/>
                  </a:lnTo>
                  <a:lnTo>
                    <a:pt x="187198" y="965707"/>
                  </a:lnTo>
                  <a:lnTo>
                    <a:pt x="139573" y="931926"/>
                  </a:lnTo>
                  <a:lnTo>
                    <a:pt x="98298" y="896112"/>
                  </a:lnTo>
                  <a:lnTo>
                    <a:pt x="49149" y="839215"/>
                  </a:lnTo>
                  <a:lnTo>
                    <a:pt x="25400" y="799338"/>
                  </a:lnTo>
                  <a:lnTo>
                    <a:pt x="9271" y="758317"/>
                  </a:lnTo>
                  <a:lnTo>
                    <a:pt x="1015" y="716152"/>
                  </a:lnTo>
                  <a:lnTo>
                    <a:pt x="0" y="694689"/>
                  </a:lnTo>
                  <a:lnTo>
                    <a:pt x="0" y="455802"/>
                  </a:lnTo>
                  <a:lnTo>
                    <a:pt x="3683" y="415417"/>
                  </a:lnTo>
                  <a:lnTo>
                    <a:pt x="14604" y="376046"/>
                  </a:lnTo>
                  <a:lnTo>
                    <a:pt x="32385" y="337693"/>
                  </a:lnTo>
                  <a:lnTo>
                    <a:pt x="56641" y="300736"/>
                  </a:lnTo>
                  <a:lnTo>
                    <a:pt x="87249" y="265175"/>
                  </a:lnTo>
                  <a:lnTo>
                    <a:pt x="123825" y="231267"/>
                  </a:lnTo>
                  <a:lnTo>
                    <a:pt x="165988" y="199008"/>
                  </a:lnTo>
                  <a:lnTo>
                    <a:pt x="213487" y="168656"/>
                  </a:lnTo>
                  <a:lnTo>
                    <a:pt x="265938" y="140207"/>
                  </a:lnTo>
                  <a:lnTo>
                    <a:pt x="323214" y="114045"/>
                  </a:lnTo>
                  <a:lnTo>
                    <a:pt x="384810" y="90169"/>
                  </a:lnTo>
                  <a:lnTo>
                    <a:pt x="450468" y="68833"/>
                  </a:lnTo>
                  <a:lnTo>
                    <a:pt x="519938" y="50037"/>
                  </a:lnTo>
                  <a:lnTo>
                    <a:pt x="592836" y="33908"/>
                  </a:lnTo>
                  <a:lnTo>
                    <a:pt x="630554" y="27050"/>
                  </a:lnTo>
                  <a:lnTo>
                    <a:pt x="668909" y="20827"/>
                  </a:lnTo>
                  <a:lnTo>
                    <a:pt x="708025" y="15367"/>
                  </a:lnTo>
                  <a:lnTo>
                    <a:pt x="747776" y="10794"/>
                  </a:lnTo>
                  <a:lnTo>
                    <a:pt x="788288" y="6984"/>
                  </a:lnTo>
                  <a:lnTo>
                    <a:pt x="829310" y="3937"/>
                  </a:lnTo>
                  <a:lnTo>
                    <a:pt x="870838" y="1777"/>
                  </a:lnTo>
                  <a:lnTo>
                    <a:pt x="912876" y="381"/>
                  </a:lnTo>
                  <a:lnTo>
                    <a:pt x="955548" y="0"/>
                  </a:lnTo>
                  <a:lnTo>
                    <a:pt x="955548" y="239013"/>
                  </a:lnTo>
                  <a:lnTo>
                    <a:pt x="913891" y="239394"/>
                  </a:lnTo>
                  <a:lnTo>
                    <a:pt x="872743" y="240664"/>
                  </a:lnTo>
                  <a:lnTo>
                    <a:pt x="831976" y="242696"/>
                  </a:lnTo>
                  <a:lnTo>
                    <a:pt x="791717" y="245618"/>
                  </a:lnTo>
                  <a:lnTo>
                    <a:pt x="751839" y="249427"/>
                  </a:lnTo>
                  <a:lnTo>
                    <a:pt x="712597" y="253872"/>
                  </a:lnTo>
                  <a:lnTo>
                    <a:pt x="673988" y="259080"/>
                  </a:lnTo>
                  <a:lnTo>
                    <a:pt x="635888" y="265175"/>
                  </a:lnTo>
                  <a:lnTo>
                    <a:pt x="561975" y="279400"/>
                  </a:lnTo>
                  <a:lnTo>
                    <a:pt x="490982" y="296418"/>
                  </a:lnTo>
                  <a:lnTo>
                    <a:pt x="423417" y="316102"/>
                  </a:lnTo>
                  <a:lnTo>
                    <a:pt x="359537" y="338455"/>
                  </a:lnTo>
                  <a:lnTo>
                    <a:pt x="299720" y="363219"/>
                  </a:lnTo>
                  <a:lnTo>
                    <a:pt x="244348" y="390270"/>
                  </a:lnTo>
                  <a:lnTo>
                    <a:pt x="193675" y="419607"/>
                  </a:lnTo>
                  <a:lnTo>
                    <a:pt x="148082" y="450976"/>
                  </a:lnTo>
                  <a:lnTo>
                    <a:pt x="107950" y="484250"/>
                  </a:lnTo>
                  <a:lnTo>
                    <a:pt x="73533" y="519430"/>
                  </a:lnTo>
                  <a:lnTo>
                    <a:pt x="45212" y="556259"/>
                  </a:lnTo>
                  <a:lnTo>
                    <a:pt x="33400" y="575309"/>
                  </a:lnTo>
                </a:path>
              </a:pathLst>
            </a:custGeom>
            <a:ln w="914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193791" y="2769107"/>
            <a:ext cx="1183005" cy="289560"/>
          </a:xfrm>
          <a:prstGeom prst="rect">
            <a:avLst/>
          </a:prstGeom>
          <a:solidFill>
            <a:srgbClr val="FAFAF8"/>
          </a:solidFill>
          <a:ln w="9144">
            <a:solidFill>
              <a:srgbClr val="585858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255270">
              <a:lnSpc>
                <a:spcPct val="100000"/>
              </a:lnSpc>
              <a:spcBef>
                <a:spcPts val="260"/>
              </a:spcBef>
            </a:pPr>
            <a:r>
              <a:rPr sz="1600" spc="10" dirty="0">
                <a:latin typeface="Comic Sans MS"/>
                <a:cs typeface="Comic Sans MS"/>
              </a:rPr>
              <a:t>git</a:t>
            </a:r>
            <a:r>
              <a:rPr sz="1600" spc="-75" dirty="0">
                <a:latin typeface="Comic Sans MS"/>
                <a:cs typeface="Comic Sans MS"/>
              </a:rPr>
              <a:t> </a:t>
            </a:r>
            <a:r>
              <a:rPr sz="1600" spc="10" dirty="0">
                <a:latin typeface="Comic Sans MS"/>
                <a:cs typeface="Comic Sans MS"/>
              </a:rPr>
              <a:t>add</a:t>
            </a:r>
            <a:endParaRPr sz="1600">
              <a:latin typeface="Comic Sans MS"/>
              <a:cs typeface="Comic Sans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063293" y="3424237"/>
            <a:ext cx="965200" cy="1265555"/>
            <a:chOff x="8063293" y="3424237"/>
            <a:chExt cx="965200" cy="1265555"/>
          </a:xfrm>
        </p:grpSpPr>
        <p:sp>
          <p:nvSpPr>
            <p:cNvPr id="23" name="object 23"/>
            <p:cNvSpPr/>
            <p:nvPr/>
          </p:nvSpPr>
          <p:spPr>
            <a:xfrm>
              <a:off x="8068056" y="3884675"/>
              <a:ext cx="955675" cy="800100"/>
            </a:xfrm>
            <a:custGeom>
              <a:avLst/>
              <a:gdLst/>
              <a:ahLst/>
              <a:cxnLst/>
              <a:rect l="l" t="t" r="r" b="b"/>
              <a:pathLst>
                <a:path w="955675" h="800100">
                  <a:moveTo>
                    <a:pt x="955548" y="0"/>
                  </a:moveTo>
                  <a:lnTo>
                    <a:pt x="946150" y="63550"/>
                  </a:lnTo>
                  <a:lnTo>
                    <a:pt x="930021" y="104648"/>
                  </a:lnTo>
                  <a:lnTo>
                    <a:pt x="906272" y="144475"/>
                  </a:lnTo>
                  <a:lnTo>
                    <a:pt x="875284" y="182854"/>
                  </a:lnTo>
                  <a:lnTo>
                    <a:pt x="837438" y="219557"/>
                  </a:lnTo>
                  <a:lnTo>
                    <a:pt x="792861" y="254393"/>
                  </a:lnTo>
                  <a:lnTo>
                    <a:pt x="742061" y="287159"/>
                  </a:lnTo>
                  <a:lnTo>
                    <a:pt x="685419" y="317639"/>
                  </a:lnTo>
                  <a:lnTo>
                    <a:pt x="623062" y="345655"/>
                  </a:lnTo>
                  <a:lnTo>
                    <a:pt x="555498" y="370979"/>
                  </a:lnTo>
                  <a:lnTo>
                    <a:pt x="482854" y="393420"/>
                  </a:lnTo>
                  <a:lnTo>
                    <a:pt x="444881" y="403491"/>
                  </a:lnTo>
                  <a:lnTo>
                    <a:pt x="405765" y="412775"/>
                  </a:lnTo>
                  <a:lnTo>
                    <a:pt x="365506" y="421233"/>
                  </a:lnTo>
                  <a:lnTo>
                    <a:pt x="324231" y="428853"/>
                  </a:lnTo>
                  <a:lnTo>
                    <a:pt x="282067" y="435584"/>
                  </a:lnTo>
                  <a:lnTo>
                    <a:pt x="238887" y="441401"/>
                  </a:lnTo>
                  <a:lnTo>
                    <a:pt x="238887" y="321894"/>
                  </a:lnTo>
                  <a:lnTo>
                    <a:pt x="0" y="575386"/>
                  </a:lnTo>
                  <a:lnTo>
                    <a:pt x="238887" y="799909"/>
                  </a:lnTo>
                  <a:lnTo>
                    <a:pt x="238887" y="680415"/>
                  </a:lnTo>
                  <a:lnTo>
                    <a:pt x="282067" y="674573"/>
                  </a:lnTo>
                  <a:lnTo>
                    <a:pt x="324231" y="667842"/>
                  </a:lnTo>
                  <a:lnTo>
                    <a:pt x="365506" y="660234"/>
                  </a:lnTo>
                  <a:lnTo>
                    <a:pt x="405765" y="651776"/>
                  </a:lnTo>
                  <a:lnTo>
                    <a:pt x="444881" y="642505"/>
                  </a:lnTo>
                  <a:lnTo>
                    <a:pt x="482854" y="632434"/>
                  </a:lnTo>
                  <a:lnTo>
                    <a:pt x="519811" y="621576"/>
                  </a:lnTo>
                  <a:lnTo>
                    <a:pt x="589915" y="597674"/>
                  </a:lnTo>
                  <a:lnTo>
                    <a:pt x="654939" y="570979"/>
                  </a:lnTo>
                  <a:lnTo>
                    <a:pt x="714502" y="541705"/>
                  </a:lnTo>
                  <a:lnTo>
                    <a:pt x="768223" y="510057"/>
                  </a:lnTo>
                  <a:lnTo>
                    <a:pt x="815975" y="476224"/>
                  </a:lnTo>
                  <a:lnTo>
                    <a:pt x="856107" y="441401"/>
                  </a:lnTo>
                  <a:lnTo>
                    <a:pt x="857250" y="440436"/>
                  </a:lnTo>
                  <a:lnTo>
                    <a:pt x="891667" y="402869"/>
                  </a:lnTo>
                  <a:lnTo>
                    <a:pt x="919099" y="363740"/>
                  </a:lnTo>
                  <a:lnTo>
                    <a:pt x="939165" y="323253"/>
                  </a:lnTo>
                  <a:lnTo>
                    <a:pt x="951357" y="281609"/>
                  </a:lnTo>
                  <a:lnTo>
                    <a:pt x="955548" y="239001"/>
                  </a:lnTo>
                  <a:lnTo>
                    <a:pt x="955548" y="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068056" y="3429000"/>
              <a:ext cx="955675" cy="575945"/>
            </a:xfrm>
            <a:custGeom>
              <a:avLst/>
              <a:gdLst/>
              <a:ahLst/>
              <a:cxnLst/>
              <a:rect l="l" t="t" r="r" b="b"/>
              <a:pathLst>
                <a:path w="955675" h="575945">
                  <a:moveTo>
                    <a:pt x="0" y="0"/>
                  </a:moveTo>
                  <a:lnTo>
                    <a:pt x="0" y="239268"/>
                  </a:lnTo>
                  <a:lnTo>
                    <a:pt x="41528" y="239649"/>
                  </a:lnTo>
                  <a:lnTo>
                    <a:pt x="82803" y="240919"/>
                  </a:lnTo>
                  <a:lnTo>
                    <a:pt x="123444" y="243078"/>
                  </a:lnTo>
                  <a:lnTo>
                    <a:pt x="163829" y="245999"/>
                  </a:lnTo>
                  <a:lnTo>
                    <a:pt x="203580" y="249681"/>
                  </a:lnTo>
                  <a:lnTo>
                    <a:pt x="242824" y="254127"/>
                  </a:lnTo>
                  <a:lnTo>
                    <a:pt x="281559" y="259461"/>
                  </a:lnTo>
                  <a:lnTo>
                    <a:pt x="319532" y="265430"/>
                  </a:lnTo>
                  <a:lnTo>
                    <a:pt x="393573" y="279653"/>
                  </a:lnTo>
                  <a:lnTo>
                    <a:pt x="464566" y="296799"/>
                  </a:lnTo>
                  <a:lnTo>
                    <a:pt x="532129" y="316484"/>
                  </a:lnTo>
                  <a:lnTo>
                    <a:pt x="596011" y="338836"/>
                  </a:lnTo>
                  <a:lnTo>
                    <a:pt x="655701" y="363600"/>
                  </a:lnTo>
                  <a:lnTo>
                    <a:pt x="711200" y="390778"/>
                  </a:lnTo>
                  <a:lnTo>
                    <a:pt x="761873" y="420116"/>
                  </a:lnTo>
                  <a:lnTo>
                    <a:pt x="807466" y="451459"/>
                  </a:lnTo>
                  <a:lnTo>
                    <a:pt x="865504" y="502170"/>
                  </a:lnTo>
                  <a:lnTo>
                    <a:pt x="897001" y="538213"/>
                  </a:lnTo>
                  <a:lnTo>
                    <a:pt x="922020" y="575894"/>
                  </a:lnTo>
                  <a:lnTo>
                    <a:pt x="935863" y="548347"/>
                  </a:lnTo>
                  <a:lnTo>
                    <a:pt x="945896" y="520623"/>
                  </a:lnTo>
                  <a:lnTo>
                    <a:pt x="952373" y="492810"/>
                  </a:lnTo>
                  <a:lnTo>
                    <a:pt x="955294" y="464959"/>
                  </a:lnTo>
                  <a:lnTo>
                    <a:pt x="954659" y="437134"/>
                  </a:lnTo>
                  <a:lnTo>
                    <a:pt x="942721" y="382016"/>
                  </a:lnTo>
                  <a:lnTo>
                    <a:pt x="916940" y="328041"/>
                  </a:lnTo>
                  <a:lnTo>
                    <a:pt x="877570" y="275844"/>
                  </a:lnTo>
                  <a:lnTo>
                    <a:pt x="824865" y="226059"/>
                  </a:lnTo>
                  <a:lnTo>
                    <a:pt x="793623" y="202184"/>
                  </a:lnTo>
                  <a:lnTo>
                    <a:pt x="759078" y="179197"/>
                  </a:lnTo>
                  <a:lnTo>
                    <a:pt x="709676" y="150749"/>
                  </a:lnTo>
                  <a:lnTo>
                    <a:pt x="656082" y="124587"/>
                  </a:lnTo>
                  <a:lnTo>
                    <a:pt x="598677" y="100711"/>
                  </a:lnTo>
                  <a:lnTo>
                    <a:pt x="537591" y="79120"/>
                  </a:lnTo>
                  <a:lnTo>
                    <a:pt x="473455" y="59943"/>
                  </a:lnTo>
                  <a:lnTo>
                    <a:pt x="406273" y="43306"/>
                  </a:lnTo>
                  <a:lnTo>
                    <a:pt x="336676" y="29210"/>
                  </a:lnTo>
                  <a:lnTo>
                    <a:pt x="264668" y="17906"/>
                  </a:lnTo>
                  <a:lnTo>
                    <a:pt x="190880" y="9143"/>
                  </a:lnTo>
                  <a:lnTo>
                    <a:pt x="115443" y="3301"/>
                  </a:lnTo>
                  <a:lnTo>
                    <a:pt x="77216" y="1524"/>
                  </a:lnTo>
                  <a:lnTo>
                    <a:pt x="38735" y="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068056" y="3429000"/>
              <a:ext cx="955675" cy="1256030"/>
            </a:xfrm>
            <a:custGeom>
              <a:avLst/>
              <a:gdLst/>
              <a:ahLst/>
              <a:cxnLst/>
              <a:rect l="l" t="t" r="r" b="b"/>
              <a:pathLst>
                <a:path w="955675" h="1256029">
                  <a:moveTo>
                    <a:pt x="955548" y="455752"/>
                  </a:moveTo>
                  <a:lnTo>
                    <a:pt x="951357" y="498347"/>
                  </a:lnTo>
                  <a:lnTo>
                    <a:pt x="939165" y="539978"/>
                  </a:lnTo>
                  <a:lnTo>
                    <a:pt x="919099" y="580453"/>
                  </a:lnTo>
                  <a:lnTo>
                    <a:pt x="891667" y="619582"/>
                  </a:lnTo>
                  <a:lnTo>
                    <a:pt x="857250" y="657136"/>
                  </a:lnTo>
                  <a:lnTo>
                    <a:pt x="815975" y="692912"/>
                  </a:lnTo>
                  <a:lnTo>
                    <a:pt x="768223" y="726732"/>
                  </a:lnTo>
                  <a:lnTo>
                    <a:pt x="714501" y="758380"/>
                  </a:lnTo>
                  <a:lnTo>
                    <a:pt x="654939" y="787641"/>
                  </a:lnTo>
                  <a:lnTo>
                    <a:pt x="589915" y="814336"/>
                  </a:lnTo>
                  <a:lnTo>
                    <a:pt x="519811" y="838238"/>
                  </a:lnTo>
                  <a:lnTo>
                    <a:pt x="482853" y="849083"/>
                  </a:lnTo>
                  <a:lnTo>
                    <a:pt x="444880" y="859155"/>
                  </a:lnTo>
                  <a:lnTo>
                    <a:pt x="405765" y="868426"/>
                  </a:lnTo>
                  <a:lnTo>
                    <a:pt x="365505" y="876884"/>
                  </a:lnTo>
                  <a:lnTo>
                    <a:pt x="324230" y="884491"/>
                  </a:lnTo>
                  <a:lnTo>
                    <a:pt x="282067" y="891222"/>
                  </a:lnTo>
                  <a:lnTo>
                    <a:pt x="238887" y="897051"/>
                  </a:lnTo>
                  <a:lnTo>
                    <a:pt x="238887" y="777582"/>
                  </a:lnTo>
                  <a:lnTo>
                    <a:pt x="0" y="1030998"/>
                  </a:lnTo>
                  <a:lnTo>
                    <a:pt x="238887" y="1255483"/>
                  </a:lnTo>
                  <a:lnTo>
                    <a:pt x="238887" y="1136002"/>
                  </a:lnTo>
                  <a:lnTo>
                    <a:pt x="282067" y="1130173"/>
                  </a:lnTo>
                  <a:lnTo>
                    <a:pt x="324230" y="1123442"/>
                  </a:lnTo>
                  <a:lnTo>
                    <a:pt x="365505" y="1115834"/>
                  </a:lnTo>
                  <a:lnTo>
                    <a:pt x="405765" y="1107376"/>
                  </a:lnTo>
                  <a:lnTo>
                    <a:pt x="444880" y="1098105"/>
                  </a:lnTo>
                  <a:lnTo>
                    <a:pt x="482853" y="1088034"/>
                  </a:lnTo>
                  <a:lnTo>
                    <a:pt x="519811" y="1077188"/>
                  </a:lnTo>
                  <a:lnTo>
                    <a:pt x="589915" y="1053287"/>
                  </a:lnTo>
                  <a:lnTo>
                    <a:pt x="654939" y="1026591"/>
                  </a:lnTo>
                  <a:lnTo>
                    <a:pt x="714501" y="997331"/>
                  </a:lnTo>
                  <a:lnTo>
                    <a:pt x="768223" y="965682"/>
                  </a:lnTo>
                  <a:lnTo>
                    <a:pt x="815975" y="931862"/>
                  </a:lnTo>
                  <a:lnTo>
                    <a:pt x="857250" y="896086"/>
                  </a:lnTo>
                  <a:lnTo>
                    <a:pt x="906272" y="839152"/>
                  </a:lnTo>
                  <a:lnTo>
                    <a:pt x="930021" y="799325"/>
                  </a:lnTo>
                  <a:lnTo>
                    <a:pt x="946150" y="758240"/>
                  </a:lnTo>
                  <a:lnTo>
                    <a:pt x="954404" y="716102"/>
                  </a:lnTo>
                  <a:lnTo>
                    <a:pt x="955548" y="694702"/>
                  </a:lnTo>
                  <a:lnTo>
                    <a:pt x="955548" y="455752"/>
                  </a:lnTo>
                  <a:lnTo>
                    <a:pt x="951738" y="415416"/>
                  </a:lnTo>
                  <a:lnTo>
                    <a:pt x="940943" y="376047"/>
                  </a:lnTo>
                  <a:lnTo>
                    <a:pt x="923163" y="337693"/>
                  </a:lnTo>
                  <a:lnTo>
                    <a:pt x="898778" y="300736"/>
                  </a:lnTo>
                  <a:lnTo>
                    <a:pt x="868172" y="265175"/>
                  </a:lnTo>
                  <a:lnTo>
                    <a:pt x="831723" y="231266"/>
                  </a:lnTo>
                  <a:lnTo>
                    <a:pt x="789559" y="199009"/>
                  </a:lnTo>
                  <a:lnTo>
                    <a:pt x="742061" y="168656"/>
                  </a:lnTo>
                  <a:lnTo>
                    <a:pt x="689483" y="140208"/>
                  </a:lnTo>
                  <a:lnTo>
                    <a:pt x="632333" y="114046"/>
                  </a:lnTo>
                  <a:lnTo>
                    <a:pt x="570738" y="90169"/>
                  </a:lnTo>
                  <a:lnTo>
                    <a:pt x="504951" y="68833"/>
                  </a:lnTo>
                  <a:lnTo>
                    <a:pt x="435610" y="50037"/>
                  </a:lnTo>
                  <a:lnTo>
                    <a:pt x="362585" y="33908"/>
                  </a:lnTo>
                  <a:lnTo>
                    <a:pt x="324993" y="27050"/>
                  </a:lnTo>
                  <a:lnTo>
                    <a:pt x="286512" y="20827"/>
                  </a:lnTo>
                  <a:lnTo>
                    <a:pt x="247396" y="15367"/>
                  </a:lnTo>
                  <a:lnTo>
                    <a:pt x="207645" y="10794"/>
                  </a:lnTo>
                  <a:lnTo>
                    <a:pt x="167259" y="6985"/>
                  </a:lnTo>
                  <a:lnTo>
                    <a:pt x="126238" y="3937"/>
                  </a:lnTo>
                  <a:lnTo>
                    <a:pt x="84709" y="1777"/>
                  </a:lnTo>
                  <a:lnTo>
                    <a:pt x="42545" y="381"/>
                  </a:lnTo>
                  <a:lnTo>
                    <a:pt x="0" y="0"/>
                  </a:lnTo>
                  <a:lnTo>
                    <a:pt x="0" y="239013"/>
                  </a:lnTo>
                  <a:lnTo>
                    <a:pt x="41528" y="239394"/>
                  </a:lnTo>
                  <a:lnTo>
                    <a:pt x="82803" y="240665"/>
                  </a:lnTo>
                  <a:lnTo>
                    <a:pt x="123444" y="242697"/>
                  </a:lnTo>
                  <a:lnTo>
                    <a:pt x="163829" y="245618"/>
                  </a:lnTo>
                  <a:lnTo>
                    <a:pt x="203580" y="249428"/>
                  </a:lnTo>
                  <a:lnTo>
                    <a:pt x="242824" y="253872"/>
                  </a:lnTo>
                  <a:lnTo>
                    <a:pt x="281559" y="259080"/>
                  </a:lnTo>
                  <a:lnTo>
                    <a:pt x="319532" y="265175"/>
                  </a:lnTo>
                  <a:lnTo>
                    <a:pt x="393573" y="279400"/>
                  </a:lnTo>
                  <a:lnTo>
                    <a:pt x="464566" y="296418"/>
                  </a:lnTo>
                  <a:lnTo>
                    <a:pt x="532129" y="316103"/>
                  </a:lnTo>
                  <a:lnTo>
                    <a:pt x="596011" y="338455"/>
                  </a:lnTo>
                  <a:lnTo>
                    <a:pt x="655701" y="363219"/>
                  </a:lnTo>
                  <a:lnTo>
                    <a:pt x="711200" y="390271"/>
                  </a:lnTo>
                  <a:lnTo>
                    <a:pt x="761873" y="419608"/>
                  </a:lnTo>
                  <a:lnTo>
                    <a:pt x="807466" y="450938"/>
                  </a:lnTo>
                  <a:lnTo>
                    <a:pt x="847598" y="484238"/>
                  </a:lnTo>
                  <a:lnTo>
                    <a:pt x="882015" y="519379"/>
                  </a:lnTo>
                  <a:lnTo>
                    <a:pt x="910336" y="556209"/>
                  </a:lnTo>
                  <a:lnTo>
                    <a:pt x="922020" y="575233"/>
                  </a:lnTo>
                </a:path>
              </a:pathLst>
            </a:custGeom>
            <a:ln w="914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391400" y="3854196"/>
            <a:ext cx="1635760" cy="291465"/>
          </a:xfrm>
          <a:prstGeom prst="rect">
            <a:avLst/>
          </a:prstGeom>
          <a:solidFill>
            <a:srgbClr val="FAFAF8"/>
          </a:solidFill>
          <a:ln w="9144">
            <a:solidFill>
              <a:srgbClr val="585858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265"/>
              </a:spcBef>
            </a:pPr>
            <a:r>
              <a:rPr sz="1600" spc="10" dirty="0">
                <a:latin typeface="Comic Sans MS"/>
                <a:cs typeface="Comic Sans MS"/>
              </a:rPr>
              <a:t>git</a:t>
            </a:r>
            <a:r>
              <a:rPr sz="1600" spc="-75" dirty="0">
                <a:latin typeface="Comic Sans MS"/>
                <a:cs typeface="Comic Sans MS"/>
              </a:rPr>
              <a:t> </a:t>
            </a:r>
            <a:r>
              <a:rPr sz="1600" spc="10" dirty="0">
                <a:latin typeface="Comic Sans MS"/>
                <a:cs typeface="Comic Sans MS"/>
              </a:rPr>
              <a:t>commit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585715" y="4128515"/>
            <a:ext cx="1183005" cy="289560"/>
          </a:xfrm>
          <a:prstGeom prst="rect">
            <a:avLst/>
          </a:prstGeom>
          <a:solidFill>
            <a:srgbClr val="FAFAF8"/>
          </a:solidFill>
          <a:ln w="9144">
            <a:solidFill>
              <a:srgbClr val="585858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255270">
              <a:lnSpc>
                <a:spcPct val="100000"/>
              </a:lnSpc>
              <a:spcBef>
                <a:spcPts val="265"/>
              </a:spcBef>
            </a:pPr>
            <a:r>
              <a:rPr sz="1600" spc="10" dirty="0">
                <a:latin typeface="Comic Sans MS"/>
                <a:cs typeface="Comic Sans MS"/>
              </a:rPr>
              <a:t>git</a:t>
            </a:r>
            <a:r>
              <a:rPr sz="1600" spc="-70" dirty="0">
                <a:latin typeface="Comic Sans MS"/>
                <a:cs typeface="Comic Sans MS"/>
              </a:rPr>
              <a:t> </a:t>
            </a:r>
            <a:r>
              <a:rPr sz="1600" spc="5" dirty="0">
                <a:latin typeface="Comic Sans MS"/>
                <a:cs typeface="Comic Sans MS"/>
              </a:rPr>
              <a:t>push</a:t>
            </a:r>
            <a:endParaRPr sz="1600">
              <a:latin typeface="Comic Sans MS"/>
              <a:cs typeface="Comic Sans M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602801" y="4402645"/>
            <a:ext cx="2181225" cy="563245"/>
            <a:chOff x="2602801" y="4402645"/>
            <a:chExt cx="2181225" cy="563245"/>
          </a:xfrm>
        </p:grpSpPr>
        <p:sp>
          <p:nvSpPr>
            <p:cNvPr id="29" name="object 29"/>
            <p:cNvSpPr/>
            <p:nvPr/>
          </p:nvSpPr>
          <p:spPr>
            <a:xfrm>
              <a:off x="2607564" y="4407408"/>
              <a:ext cx="2171700" cy="553720"/>
            </a:xfrm>
            <a:custGeom>
              <a:avLst/>
              <a:gdLst/>
              <a:ahLst/>
              <a:cxnLst/>
              <a:rect l="l" t="t" r="r" b="b"/>
              <a:pathLst>
                <a:path w="2171700" h="553720">
                  <a:moveTo>
                    <a:pt x="2077212" y="0"/>
                  </a:moveTo>
                  <a:lnTo>
                    <a:pt x="94487" y="0"/>
                  </a:lnTo>
                  <a:lnTo>
                    <a:pt x="64643" y="4698"/>
                  </a:lnTo>
                  <a:lnTo>
                    <a:pt x="38735" y="17779"/>
                  </a:lnTo>
                  <a:lnTo>
                    <a:pt x="18287" y="37744"/>
                  </a:lnTo>
                  <a:lnTo>
                    <a:pt x="4825" y="63055"/>
                  </a:lnTo>
                  <a:lnTo>
                    <a:pt x="0" y="92189"/>
                  </a:lnTo>
                  <a:lnTo>
                    <a:pt x="0" y="460946"/>
                  </a:lnTo>
                  <a:lnTo>
                    <a:pt x="18287" y="515404"/>
                  </a:lnTo>
                  <a:lnTo>
                    <a:pt x="64643" y="548436"/>
                  </a:lnTo>
                  <a:lnTo>
                    <a:pt x="94487" y="553135"/>
                  </a:lnTo>
                  <a:lnTo>
                    <a:pt x="2077212" y="553135"/>
                  </a:lnTo>
                  <a:lnTo>
                    <a:pt x="2132965" y="535355"/>
                  </a:lnTo>
                  <a:lnTo>
                    <a:pt x="2166874" y="490092"/>
                  </a:lnTo>
                  <a:lnTo>
                    <a:pt x="2171700" y="460946"/>
                  </a:lnTo>
                  <a:lnTo>
                    <a:pt x="2171700" y="92189"/>
                  </a:lnTo>
                  <a:lnTo>
                    <a:pt x="2164461" y="56908"/>
                  </a:lnTo>
                  <a:lnTo>
                    <a:pt x="2144014" y="27000"/>
                  </a:lnTo>
                  <a:lnTo>
                    <a:pt x="2113280" y="7010"/>
                  </a:lnTo>
                  <a:lnTo>
                    <a:pt x="2077212" y="0"/>
                  </a:lnTo>
                  <a:close/>
                </a:path>
              </a:pathLst>
            </a:custGeom>
            <a:solidFill>
              <a:srgbClr val="92C3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607564" y="4407408"/>
              <a:ext cx="2171700" cy="553720"/>
            </a:xfrm>
            <a:custGeom>
              <a:avLst/>
              <a:gdLst/>
              <a:ahLst/>
              <a:cxnLst/>
              <a:rect l="l" t="t" r="r" b="b"/>
              <a:pathLst>
                <a:path w="2171700" h="553720">
                  <a:moveTo>
                    <a:pt x="0" y="92189"/>
                  </a:moveTo>
                  <a:lnTo>
                    <a:pt x="18287" y="37744"/>
                  </a:lnTo>
                  <a:lnTo>
                    <a:pt x="64643" y="4698"/>
                  </a:lnTo>
                  <a:lnTo>
                    <a:pt x="94487" y="0"/>
                  </a:lnTo>
                  <a:lnTo>
                    <a:pt x="2077212" y="0"/>
                  </a:lnTo>
                  <a:lnTo>
                    <a:pt x="2113280" y="7010"/>
                  </a:lnTo>
                  <a:lnTo>
                    <a:pt x="2144014" y="27000"/>
                  </a:lnTo>
                  <a:lnTo>
                    <a:pt x="2164461" y="56908"/>
                  </a:lnTo>
                  <a:lnTo>
                    <a:pt x="2171700" y="92189"/>
                  </a:lnTo>
                  <a:lnTo>
                    <a:pt x="2171700" y="460946"/>
                  </a:lnTo>
                  <a:lnTo>
                    <a:pt x="2153412" y="515404"/>
                  </a:lnTo>
                  <a:lnTo>
                    <a:pt x="2107057" y="548436"/>
                  </a:lnTo>
                  <a:lnTo>
                    <a:pt x="2077212" y="553135"/>
                  </a:lnTo>
                  <a:lnTo>
                    <a:pt x="94487" y="553135"/>
                  </a:lnTo>
                  <a:lnTo>
                    <a:pt x="38735" y="535355"/>
                  </a:lnTo>
                  <a:lnTo>
                    <a:pt x="4825" y="490092"/>
                  </a:lnTo>
                  <a:lnTo>
                    <a:pt x="0" y="460946"/>
                  </a:lnTo>
                  <a:lnTo>
                    <a:pt x="0" y="92189"/>
                  </a:lnTo>
                  <a:close/>
                </a:path>
              </a:pathLst>
            </a:custGeom>
            <a:ln w="914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2921000" y="4492853"/>
            <a:ext cx="1495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Remote</a:t>
            </a:r>
            <a:r>
              <a:rPr sz="1800" b="1" spc="-7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Repo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824984" y="4421123"/>
            <a:ext cx="1016635" cy="426720"/>
            <a:chOff x="4824984" y="4421123"/>
            <a:chExt cx="1016635" cy="426720"/>
          </a:xfrm>
        </p:grpSpPr>
        <p:sp>
          <p:nvSpPr>
            <p:cNvPr id="33" name="object 33"/>
            <p:cNvSpPr/>
            <p:nvPr/>
          </p:nvSpPr>
          <p:spPr>
            <a:xfrm>
              <a:off x="4837938" y="4434077"/>
              <a:ext cx="990600" cy="401320"/>
            </a:xfrm>
            <a:custGeom>
              <a:avLst/>
              <a:gdLst/>
              <a:ahLst/>
              <a:cxnLst/>
              <a:rect l="l" t="t" r="r" b="b"/>
              <a:pathLst>
                <a:path w="990600" h="401320">
                  <a:moveTo>
                    <a:pt x="200406" y="0"/>
                  </a:moveTo>
                  <a:lnTo>
                    <a:pt x="0" y="200406"/>
                  </a:lnTo>
                  <a:lnTo>
                    <a:pt x="200406" y="400812"/>
                  </a:lnTo>
                  <a:lnTo>
                    <a:pt x="200406" y="300609"/>
                  </a:lnTo>
                  <a:lnTo>
                    <a:pt x="990600" y="300609"/>
                  </a:lnTo>
                  <a:lnTo>
                    <a:pt x="990600" y="100203"/>
                  </a:lnTo>
                  <a:lnTo>
                    <a:pt x="200406" y="100203"/>
                  </a:lnTo>
                  <a:lnTo>
                    <a:pt x="20040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837938" y="4434077"/>
              <a:ext cx="990600" cy="401320"/>
            </a:xfrm>
            <a:custGeom>
              <a:avLst/>
              <a:gdLst/>
              <a:ahLst/>
              <a:cxnLst/>
              <a:rect l="l" t="t" r="r" b="b"/>
              <a:pathLst>
                <a:path w="990600" h="401320">
                  <a:moveTo>
                    <a:pt x="0" y="200406"/>
                  </a:moveTo>
                  <a:lnTo>
                    <a:pt x="200406" y="0"/>
                  </a:lnTo>
                  <a:lnTo>
                    <a:pt x="200406" y="100203"/>
                  </a:lnTo>
                  <a:lnTo>
                    <a:pt x="990600" y="100203"/>
                  </a:lnTo>
                  <a:lnTo>
                    <a:pt x="990600" y="300609"/>
                  </a:lnTo>
                  <a:lnTo>
                    <a:pt x="200406" y="300609"/>
                  </a:lnTo>
                  <a:lnTo>
                    <a:pt x="200406" y="400812"/>
                  </a:lnTo>
                  <a:lnTo>
                    <a:pt x="0" y="200406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0777" y="245110"/>
            <a:ext cx="9671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git</a:t>
            </a:r>
            <a:r>
              <a:rPr spc="-105" dirty="0"/>
              <a:t> </a:t>
            </a:r>
            <a:r>
              <a:rPr spc="-5" dirty="0"/>
              <a:t>init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62024" y="1428089"/>
            <a:ext cx="6039485" cy="108331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14325" indent="-302260">
              <a:lnSpc>
                <a:spcPct val="100000"/>
              </a:lnSpc>
              <a:spcBef>
                <a:spcPts val="409"/>
              </a:spcBef>
              <a:buFont typeface="Arial MT"/>
              <a:buChar char="●"/>
              <a:tabLst>
                <a:tab pos="314325" algn="l"/>
                <a:tab pos="314960" algn="l"/>
              </a:tabLst>
            </a:pPr>
            <a:r>
              <a:rPr sz="2000" spc="-15" dirty="0">
                <a:latin typeface="Calibri"/>
                <a:cs typeface="Calibri"/>
              </a:rPr>
              <a:t>Creates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new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DF6666"/>
                </a:solidFill>
                <a:latin typeface="Calibri"/>
                <a:cs typeface="Calibri"/>
              </a:rPr>
              <a:t>git</a:t>
            </a:r>
            <a:r>
              <a:rPr sz="2000" b="1" spc="-25" dirty="0">
                <a:solidFill>
                  <a:srgbClr val="DF6666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DF6666"/>
                </a:solidFill>
                <a:latin typeface="Calibri"/>
                <a:cs typeface="Calibri"/>
              </a:rPr>
              <a:t>repository</a:t>
            </a:r>
            <a:endParaRPr sz="2000">
              <a:latin typeface="Calibri"/>
              <a:cs typeface="Calibri"/>
            </a:endParaRPr>
          </a:p>
          <a:p>
            <a:pPr marL="314325" indent="-302260">
              <a:lnSpc>
                <a:spcPct val="100000"/>
              </a:lnSpc>
              <a:spcBef>
                <a:spcPts val="310"/>
              </a:spcBef>
              <a:buFont typeface="Arial MT"/>
              <a:buChar char="●"/>
              <a:tabLst>
                <a:tab pos="314325" algn="l"/>
                <a:tab pos="314960" algn="l"/>
              </a:tabLst>
            </a:pPr>
            <a:r>
              <a:rPr sz="2000" spc="-5" dirty="0">
                <a:latin typeface="Calibri"/>
                <a:cs typeface="Calibri"/>
              </a:rPr>
              <a:t>Can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used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convert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existing,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unversioned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project</a:t>
            </a:r>
            <a:endParaRPr sz="20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509"/>
              </a:spcBef>
            </a:pPr>
            <a:r>
              <a:rPr sz="2000" spc="-15" dirty="0">
                <a:latin typeface="Calibri"/>
                <a:cs typeface="Calibri"/>
              </a:rPr>
              <a:t>to</a:t>
            </a:r>
            <a:r>
              <a:rPr sz="2000" dirty="0">
                <a:latin typeface="Calibri"/>
                <a:cs typeface="Calibri"/>
              </a:rPr>
              <a:t> a </a:t>
            </a:r>
            <a:r>
              <a:rPr sz="2000" b="1" spc="-5" dirty="0">
                <a:solidFill>
                  <a:srgbClr val="DF6666"/>
                </a:solidFill>
                <a:latin typeface="Calibri"/>
                <a:cs typeface="Calibri"/>
              </a:rPr>
              <a:t>git</a:t>
            </a:r>
            <a:r>
              <a:rPr sz="2000" b="1" spc="-25" dirty="0">
                <a:solidFill>
                  <a:srgbClr val="DF6666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DF6666"/>
                </a:solidFill>
                <a:latin typeface="Calibri"/>
                <a:cs typeface="Calibri"/>
              </a:rPr>
              <a:t>repository</a:t>
            </a:r>
            <a:r>
              <a:rPr sz="2000" b="1" dirty="0">
                <a:solidFill>
                  <a:srgbClr val="DF666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or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initialize</a:t>
            </a:r>
            <a:r>
              <a:rPr sz="2000" dirty="0">
                <a:latin typeface="Calibri"/>
                <a:cs typeface="Calibri"/>
              </a:rPr>
              <a:t> a </a:t>
            </a:r>
            <a:r>
              <a:rPr sz="2000" spc="-5" dirty="0">
                <a:latin typeface="Calibri"/>
                <a:cs typeface="Calibri"/>
              </a:rPr>
              <a:t>new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DF6666"/>
                </a:solidFill>
                <a:latin typeface="Calibri"/>
                <a:cs typeface="Calibri"/>
              </a:rPr>
              <a:t>empty</a:t>
            </a:r>
            <a:r>
              <a:rPr sz="2000" b="1" spc="35" dirty="0">
                <a:solidFill>
                  <a:srgbClr val="DF6666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DF6666"/>
                </a:solidFill>
                <a:latin typeface="Calibri"/>
                <a:cs typeface="Calibri"/>
              </a:rPr>
              <a:t>repository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2278" y="260680"/>
            <a:ext cx="12807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git</a:t>
            </a:r>
            <a:r>
              <a:rPr spc="-110" dirty="0"/>
              <a:t> </a:t>
            </a:r>
            <a:r>
              <a:rPr spc="5" dirty="0"/>
              <a:t>clone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6919" y="875791"/>
            <a:ext cx="786765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4325" marR="5080" indent="-302260">
              <a:lnSpc>
                <a:spcPct val="100000"/>
              </a:lnSpc>
              <a:spcBef>
                <a:spcPts val="105"/>
              </a:spcBef>
              <a:buFont typeface="Arial MT"/>
              <a:buChar char="●"/>
              <a:tabLst>
                <a:tab pos="314325" algn="l"/>
                <a:tab pos="314960" algn="l"/>
              </a:tabLst>
            </a:pPr>
            <a:r>
              <a:rPr sz="2000" spc="-5" dirty="0">
                <a:latin typeface="Calibri"/>
                <a:cs typeface="Calibri"/>
              </a:rPr>
              <a:t>Copies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existing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DF6666"/>
                </a:solidFill>
                <a:latin typeface="Calibri"/>
                <a:cs typeface="Calibri"/>
              </a:rPr>
              <a:t>git</a:t>
            </a:r>
            <a:r>
              <a:rPr sz="2000" b="1" spc="-45" dirty="0">
                <a:solidFill>
                  <a:srgbClr val="DF6666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DF6666"/>
                </a:solidFill>
                <a:latin typeface="Calibri"/>
                <a:cs typeface="Calibri"/>
              </a:rPr>
              <a:t>repository.</a:t>
            </a:r>
            <a:r>
              <a:rPr sz="2000" b="1" spc="-20" dirty="0">
                <a:solidFill>
                  <a:srgbClr val="DF6666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You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can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create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copy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spc="-10" dirty="0">
                <a:latin typeface="Calibri"/>
                <a:cs typeface="Calibri"/>
              </a:rPr>
              <a:t> remote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repo or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local </a:t>
            </a:r>
            <a:r>
              <a:rPr sz="2000" spc="-10" dirty="0">
                <a:latin typeface="Calibri"/>
                <a:cs typeface="Calibri"/>
              </a:rPr>
              <a:t>repo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1389888"/>
            <a:ext cx="6298692" cy="343662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7060" y="245110"/>
            <a:ext cx="92519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latin typeface="Calibri"/>
                <a:cs typeface="Calibri"/>
              </a:rPr>
              <a:t>git</a:t>
            </a:r>
            <a:r>
              <a:rPr sz="2800" b="1" spc="-10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log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92097" y="919429"/>
            <a:ext cx="476885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libri"/>
                <a:cs typeface="Calibri"/>
              </a:rPr>
              <a:t>Shows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DF6666"/>
                </a:solidFill>
                <a:latin typeface="Calibri"/>
                <a:cs typeface="Calibri"/>
              </a:rPr>
              <a:t>commit</a:t>
            </a:r>
            <a:r>
              <a:rPr sz="2000" b="1" spc="-45" dirty="0">
                <a:solidFill>
                  <a:srgbClr val="DF6666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logs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checked </a:t>
            </a:r>
            <a:r>
              <a:rPr sz="2000" spc="-5" dirty="0">
                <a:latin typeface="Calibri"/>
                <a:cs typeface="Calibri"/>
              </a:rPr>
              <a:t>out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branch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12364" y="1484375"/>
            <a:ext cx="3319272" cy="3102864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6670" y="245110"/>
            <a:ext cx="103631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git</a:t>
            </a:r>
            <a:r>
              <a:rPr spc="-100" dirty="0"/>
              <a:t> </a:t>
            </a:r>
            <a:r>
              <a:rPr spc="-10" dirty="0"/>
              <a:t>add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01209" y="1343660"/>
            <a:ext cx="3139440" cy="60071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14325" marR="5080" indent="-302260">
              <a:lnSpc>
                <a:spcPct val="102200"/>
              </a:lnSpc>
              <a:spcBef>
                <a:spcPts val="85"/>
              </a:spcBef>
              <a:buChar char="●"/>
              <a:tabLst>
                <a:tab pos="314325" algn="l"/>
                <a:tab pos="314960" algn="l"/>
              </a:tabLst>
            </a:pPr>
            <a:r>
              <a:rPr sz="1850" spc="15" dirty="0">
                <a:latin typeface="Arial MT"/>
                <a:cs typeface="Arial MT"/>
              </a:rPr>
              <a:t>Adds</a:t>
            </a:r>
            <a:r>
              <a:rPr sz="1850" spc="-55" dirty="0">
                <a:latin typeface="Arial MT"/>
                <a:cs typeface="Arial MT"/>
              </a:rPr>
              <a:t> </a:t>
            </a:r>
            <a:r>
              <a:rPr sz="1850" spc="15" dirty="0">
                <a:latin typeface="Arial MT"/>
                <a:cs typeface="Arial MT"/>
              </a:rPr>
              <a:t>changes</a:t>
            </a:r>
            <a:r>
              <a:rPr sz="1850" spc="50" dirty="0">
                <a:latin typeface="Arial MT"/>
                <a:cs typeface="Arial MT"/>
              </a:rPr>
              <a:t> </a:t>
            </a:r>
            <a:r>
              <a:rPr sz="1850" spc="10" dirty="0">
                <a:latin typeface="Arial MT"/>
                <a:cs typeface="Arial MT"/>
              </a:rPr>
              <a:t>into </a:t>
            </a:r>
            <a:r>
              <a:rPr sz="1850" spc="15" dirty="0">
                <a:latin typeface="Arial MT"/>
                <a:cs typeface="Arial MT"/>
              </a:rPr>
              <a:t>staging </a:t>
            </a:r>
            <a:r>
              <a:rPr sz="1850" spc="-500" dirty="0">
                <a:latin typeface="Arial MT"/>
                <a:cs typeface="Arial MT"/>
              </a:rPr>
              <a:t> </a:t>
            </a:r>
            <a:r>
              <a:rPr sz="1850" spc="10" dirty="0">
                <a:latin typeface="Arial MT"/>
                <a:cs typeface="Arial MT"/>
              </a:rPr>
              <a:t>area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01209" y="2233929"/>
            <a:ext cx="2823845" cy="8267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0" dirty="0">
                <a:latin typeface="Arial"/>
                <a:cs typeface="Arial"/>
              </a:rPr>
              <a:t>Terminal</a:t>
            </a:r>
            <a:r>
              <a:rPr sz="1600" b="1" spc="2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commands: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"/>
              <a:cs typeface="Arial"/>
            </a:endParaRPr>
          </a:p>
          <a:p>
            <a:pPr marL="314325" indent="-302260">
              <a:lnSpc>
                <a:spcPct val="100000"/>
              </a:lnSpc>
              <a:buChar char="●"/>
              <a:tabLst>
                <a:tab pos="314325" algn="l"/>
                <a:tab pos="314960" algn="l"/>
                <a:tab pos="1955164" algn="l"/>
              </a:tabLst>
            </a:pPr>
            <a:r>
              <a:rPr sz="1850" spc="10" dirty="0">
                <a:solidFill>
                  <a:srgbClr val="FF0000"/>
                </a:solidFill>
                <a:latin typeface="Arial MT"/>
                <a:cs typeface="Arial MT"/>
              </a:rPr>
              <a:t>git</a:t>
            </a:r>
            <a:r>
              <a:rPr sz="1850" spc="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50" spc="15" dirty="0">
                <a:solidFill>
                  <a:srgbClr val="FF0000"/>
                </a:solidFill>
                <a:latin typeface="Arial MT"/>
                <a:cs typeface="Arial MT"/>
              </a:rPr>
              <a:t>add</a:t>
            </a:r>
            <a:r>
              <a:rPr sz="1850" spc="5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50" spc="10" dirty="0">
                <a:solidFill>
                  <a:srgbClr val="FF0000"/>
                </a:solidFill>
                <a:latin typeface="Arial MT"/>
                <a:cs typeface="Arial MT"/>
              </a:rPr>
              <a:t>&lt;file&gt;	</a:t>
            </a:r>
            <a:r>
              <a:rPr sz="1850" spc="10" dirty="0">
                <a:latin typeface="Arial MT"/>
                <a:cs typeface="Arial MT"/>
              </a:rPr>
              <a:t>//adds</a:t>
            </a:r>
            <a:r>
              <a:rPr sz="1850" spc="-25" dirty="0">
                <a:latin typeface="Arial MT"/>
                <a:cs typeface="Arial MT"/>
              </a:rPr>
              <a:t> </a:t>
            </a:r>
            <a:r>
              <a:rPr sz="1850" spc="20" dirty="0">
                <a:latin typeface="Arial MT"/>
                <a:cs typeface="Arial MT"/>
              </a:rPr>
              <a:t>a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01209" y="3035935"/>
            <a:ext cx="3168650" cy="90106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14325">
              <a:lnSpc>
                <a:spcPct val="100000"/>
              </a:lnSpc>
              <a:spcBef>
                <a:spcPts val="135"/>
              </a:spcBef>
            </a:pPr>
            <a:r>
              <a:rPr sz="1850" spc="10" dirty="0">
                <a:latin typeface="Arial MT"/>
                <a:cs typeface="Arial MT"/>
              </a:rPr>
              <a:t>single</a:t>
            </a:r>
            <a:r>
              <a:rPr sz="1850" spc="15" dirty="0">
                <a:latin typeface="Arial MT"/>
                <a:cs typeface="Arial MT"/>
              </a:rPr>
              <a:t> </a:t>
            </a:r>
            <a:r>
              <a:rPr sz="1850" spc="10" dirty="0">
                <a:latin typeface="Arial MT"/>
                <a:cs typeface="Arial MT"/>
              </a:rPr>
              <a:t>file into</a:t>
            </a:r>
            <a:r>
              <a:rPr sz="1850" spc="15" dirty="0">
                <a:latin typeface="Arial MT"/>
                <a:cs typeface="Arial MT"/>
              </a:rPr>
              <a:t> staging </a:t>
            </a:r>
            <a:r>
              <a:rPr sz="1850" spc="10" dirty="0">
                <a:latin typeface="Arial MT"/>
                <a:cs typeface="Arial MT"/>
              </a:rPr>
              <a:t>area</a:t>
            </a:r>
            <a:endParaRPr sz="1850">
              <a:latin typeface="Arial MT"/>
              <a:cs typeface="Arial MT"/>
            </a:endParaRPr>
          </a:p>
          <a:p>
            <a:pPr marL="314325" marR="233045" indent="-302260">
              <a:lnSpc>
                <a:spcPct val="102200"/>
              </a:lnSpc>
              <a:spcBef>
                <a:spcPts val="95"/>
              </a:spcBef>
              <a:buChar char="●"/>
              <a:tabLst>
                <a:tab pos="314325" algn="l"/>
                <a:tab pos="314960" algn="l"/>
                <a:tab pos="1967230" algn="l"/>
              </a:tabLst>
            </a:pPr>
            <a:r>
              <a:rPr sz="1850" spc="10" dirty="0">
                <a:solidFill>
                  <a:srgbClr val="FF0000"/>
                </a:solidFill>
                <a:latin typeface="Arial MT"/>
                <a:cs typeface="Arial MT"/>
              </a:rPr>
              <a:t>git</a:t>
            </a:r>
            <a:r>
              <a:rPr sz="1850" spc="15" dirty="0">
                <a:solidFill>
                  <a:srgbClr val="FF0000"/>
                </a:solidFill>
                <a:latin typeface="Arial MT"/>
                <a:cs typeface="Arial MT"/>
              </a:rPr>
              <a:t> add</a:t>
            </a:r>
            <a:r>
              <a:rPr sz="1850" spc="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50" spc="5" dirty="0">
                <a:latin typeface="Arial MT"/>
                <a:cs typeface="Arial MT"/>
              </a:rPr>
              <a:t>.	</a:t>
            </a:r>
            <a:r>
              <a:rPr sz="1850" spc="10" dirty="0">
                <a:latin typeface="Arial MT"/>
                <a:cs typeface="Arial MT"/>
              </a:rPr>
              <a:t>//adds</a:t>
            </a:r>
            <a:r>
              <a:rPr sz="1850" spc="-40" dirty="0">
                <a:latin typeface="Arial MT"/>
                <a:cs typeface="Arial MT"/>
              </a:rPr>
              <a:t> </a:t>
            </a:r>
            <a:r>
              <a:rPr sz="1850" spc="10" dirty="0">
                <a:latin typeface="Arial MT"/>
                <a:cs typeface="Arial MT"/>
              </a:rPr>
              <a:t>all </a:t>
            </a:r>
            <a:r>
              <a:rPr sz="1850" spc="-500" dirty="0">
                <a:latin typeface="Arial MT"/>
                <a:cs typeface="Arial MT"/>
              </a:rPr>
              <a:t> </a:t>
            </a:r>
            <a:r>
              <a:rPr sz="1850" spc="10" dirty="0">
                <a:latin typeface="Arial MT"/>
                <a:cs typeface="Arial MT"/>
              </a:rPr>
              <a:t>files</a:t>
            </a:r>
            <a:r>
              <a:rPr sz="1850" spc="15" dirty="0">
                <a:latin typeface="Arial MT"/>
                <a:cs typeface="Arial MT"/>
              </a:rPr>
              <a:t> </a:t>
            </a:r>
            <a:r>
              <a:rPr sz="1850" spc="10" dirty="0">
                <a:latin typeface="Arial MT"/>
                <a:cs typeface="Arial MT"/>
              </a:rPr>
              <a:t>into</a:t>
            </a:r>
            <a:r>
              <a:rPr sz="1850" spc="15" dirty="0">
                <a:latin typeface="Arial MT"/>
                <a:cs typeface="Arial MT"/>
              </a:rPr>
              <a:t> staging </a:t>
            </a:r>
            <a:r>
              <a:rPr sz="1850" spc="10" dirty="0">
                <a:latin typeface="Arial MT"/>
                <a:cs typeface="Arial MT"/>
              </a:rPr>
              <a:t>area</a:t>
            </a:r>
            <a:endParaRPr sz="185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537525" y="1660969"/>
            <a:ext cx="2181225" cy="576580"/>
            <a:chOff x="1537525" y="1660969"/>
            <a:chExt cx="2181225" cy="576580"/>
          </a:xfrm>
        </p:grpSpPr>
        <p:sp>
          <p:nvSpPr>
            <p:cNvPr id="7" name="object 7"/>
            <p:cNvSpPr/>
            <p:nvPr/>
          </p:nvSpPr>
          <p:spPr>
            <a:xfrm>
              <a:off x="1542288" y="1665732"/>
              <a:ext cx="2171700" cy="567055"/>
            </a:xfrm>
            <a:custGeom>
              <a:avLst/>
              <a:gdLst/>
              <a:ahLst/>
              <a:cxnLst/>
              <a:rect l="l" t="t" r="r" b="b"/>
              <a:pathLst>
                <a:path w="2171700" h="567055">
                  <a:moveTo>
                    <a:pt x="2077212" y="0"/>
                  </a:moveTo>
                  <a:lnTo>
                    <a:pt x="94487" y="0"/>
                  </a:lnTo>
                  <a:lnTo>
                    <a:pt x="64643" y="4825"/>
                  </a:lnTo>
                  <a:lnTo>
                    <a:pt x="38734" y="18287"/>
                  </a:lnTo>
                  <a:lnTo>
                    <a:pt x="18287" y="38734"/>
                  </a:lnTo>
                  <a:lnTo>
                    <a:pt x="4825" y="64642"/>
                  </a:lnTo>
                  <a:lnTo>
                    <a:pt x="0" y="94487"/>
                  </a:lnTo>
                  <a:lnTo>
                    <a:pt x="0" y="472439"/>
                  </a:lnTo>
                  <a:lnTo>
                    <a:pt x="18287" y="528192"/>
                  </a:lnTo>
                  <a:lnTo>
                    <a:pt x="64643" y="562101"/>
                  </a:lnTo>
                  <a:lnTo>
                    <a:pt x="94487" y="566800"/>
                  </a:lnTo>
                  <a:lnTo>
                    <a:pt x="2077212" y="566800"/>
                  </a:lnTo>
                  <a:lnTo>
                    <a:pt x="2132965" y="548639"/>
                  </a:lnTo>
                  <a:lnTo>
                    <a:pt x="2166874" y="502284"/>
                  </a:lnTo>
                  <a:lnTo>
                    <a:pt x="2171700" y="472439"/>
                  </a:lnTo>
                  <a:lnTo>
                    <a:pt x="2171700" y="94487"/>
                  </a:lnTo>
                  <a:lnTo>
                    <a:pt x="2164461" y="58292"/>
                  </a:lnTo>
                  <a:lnTo>
                    <a:pt x="2144014" y="27685"/>
                  </a:lnTo>
                  <a:lnTo>
                    <a:pt x="2113279" y="7238"/>
                  </a:lnTo>
                  <a:lnTo>
                    <a:pt x="2077212" y="0"/>
                  </a:lnTo>
                  <a:close/>
                </a:path>
              </a:pathLst>
            </a:custGeom>
            <a:solidFill>
              <a:srgbClr val="92C3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42288" y="1665732"/>
              <a:ext cx="2171700" cy="567055"/>
            </a:xfrm>
            <a:custGeom>
              <a:avLst/>
              <a:gdLst/>
              <a:ahLst/>
              <a:cxnLst/>
              <a:rect l="l" t="t" r="r" b="b"/>
              <a:pathLst>
                <a:path w="2171700" h="567055">
                  <a:moveTo>
                    <a:pt x="0" y="94487"/>
                  </a:moveTo>
                  <a:lnTo>
                    <a:pt x="18287" y="38734"/>
                  </a:lnTo>
                  <a:lnTo>
                    <a:pt x="64643" y="4825"/>
                  </a:lnTo>
                  <a:lnTo>
                    <a:pt x="94487" y="0"/>
                  </a:lnTo>
                  <a:lnTo>
                    <a:pt x="2077212" y="0"/>
                  </a:lnTo>
                  <a:lnTo>
                    <a:pt x="2113279" y="7238"/>
                  </a:lnTo>
                  <a:lnTo>
                    <a:pt x="2144014" y="27685"/>
                  </a:lnTo>
                  <a:lnTo>
                    <a:pt x="2164461" y="58292"/>
                  </a:lnTo>
                  <a:lnTo>
                    <a:pt x="2171700" y="94487"/>
                  </a:lnTo>
                  <a:lnTo>
                    <a:pt x="2171700" y="472439"/>
                  </a:lnTo>
                  <a:lnTo>
                    <a:pt x="2153412" y="528192"/>
                  </a:lnTo>
                  <a:lnTo>
                    <a:pt x="2107057" y="562101"/>
                  </a:lnTo>
                  <a:lnTo>
                    <a:pt x="2077212" y="566800"/>
                  </a:lnTo>
                  <a:lnTo>
                    <a:pt x="94487" y="566800"/>
                  </a:lnTo>
                  <a:lnTo>
                    <a:pt x="38734" y="548639"/>
                  </a:lnTo>
                  <a:lnTo>
                    <a:pt x="4825" y="502284"/>
                  </a:lnTo>
                  <a:lnTo>
                    <a:pt x="0" y="472439"/>
                  </a:lnTo>
                  <a:lnTo>
                    <a:pt x="0" y="94487"/>
                  </a:lnTo>
                  <a:close/>
                </a:path>
              </a:pathLst>
            </a:custGeom>
            <a:ln w="914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960245" y="1800225"/>
            <a:ext cx="1341755" cy="272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b="1" spc="-15" dirty="0">
                <a:latin typeface="Arial"/>
                <a:cs typeface="Arial"/>
              </a:rPr>
              <a:t>W</a:t>
            </a:r>
            <a:r>
              <a:rPr sz="1600" b="1" dirty="0">
                <a:latin typeface="Arial"/>
                <a:cs typeface="Arial"/>
              </a:rPr>
              <a:t>o</a:t>
            </a:r>
            <a:r>
              <a:rPr sz="1600" b="1" spc="5" dirty="0">
                <a:latin typeface="Arial"/>
                <a:cs typeface="Arial"/>
              </a:rPr>
              <a:t>rki</a:t>
            </a:r>
            <a:r>
              <a:rPr sz="1600" b="1" dirty="0">
                <a:latin typeface="Arial"/>
                <a:cs typeface="Arial"/>
              </a:rPr>
              <a:t>n</a:t>
            </a:r>
            <a:r>
              <a:rPr sz="1600" b="1" spc="10" dirty="0">
                <a:latin typeface="Arial"/>
                <a:cs typeface="Arial"/>
              </a:rPr>
              <a:t>g</a:t>
            </a:r>
            <a:r>
              <a:rPr sz="1600" b="1" spc="-95" dirty="0">
                <a:latin typeface="Arial"/>
                <a:cs typeface="Arial"/>
              </a:rPr>
              <a:t> </a:t>
            </a:r>
            <a:r>
              <a:rPr sz="1600" b="1" spc="-35" dirty="0">
                <a:latin typeface="Arial"/>
                <a:cs typeface="Arial"/>
              </a:rPr>
              <a:t>A</a:t>
            </a:r>
            <a:r>
              <a:rPr sz="1600" b="1" spc="5" dirty="0">
                <a:latin typeface="Arial"/>
                <a:cs typeface="Arial"/>
              </a:rPr>
              <a:t>r</a:t>
            </a:r>
            <a:r>
              <a:rPr sz="1600" b="1" spc="10" dirty="0">
                <a:latin typeface="Arial"/>
                <a:cs typeface="Arial"/>
              </a:rPr>
              <a:t>ea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534477" y="2634805"/>
            <a:ext cx="2181225" cy="577850"/>
            <a:chOff x="1534477" y="2634805"/>
            <a:chExt cx="2181225" cy="577850"/>
          </a:xfrm>
        </p:grpSpPr>
        <p:sp>
          <p:nvSpPr>
            <p:cNvPr id="11" name="object 11"/>
            <p:cNvSpPr/>
            <p:nvPr/>
          </p:nvSpPr>
          <p:spPr>
            <a:xfrm>
              <a:off x="1539239" y="2639567"/>
              <a:ext cx="2171700" cy="568325"/>
            </a:xfrm>
            <a:custGeom>
              <a:avLst/>
              <a:gdLst/>
              <a:ahLst/>
              <a:cxnLst/>
              <a:rect l="l" t="t" r="r" b="b"/>
              <a:pathLst>
                <a:path w="2171700" h="568325">
                  <a:moveTo>
                    <a:pt x="2077212" y="0"/>
                  </a:moveTo>
                  <a:lnTo>
                    <a:pt x="94487" y="0"/>
                  </a:lnTo>
                  <a:lnTo>
                    <a:pt x="64643" y="4825"/>
                  </a:lnTo>
                  <a:lnTo>
                    <a:pt x="38734" y="18287"/>
                  </a:lnTo>
                  <a:lnTo>
                    <a:pt x="18287" y="38734"/>
                  </a:lnTo>
                  <a:lnTo>
                    <a:pt x="4825" y="64769"/>
                  </a:lnTo>
                  <a:lnTo>
                    <a:pt x="0" y="94742"/>
                  </a:lnTo>
                  <a:lnTo>
                    <a:pt x="0" y="473709"/>
                  </a:lnTo>
                  <a:lnTo>
                    <a:pt x="18287" y="529589"/>
                  </a:lnTo>
                  <a:lnTo>
                    <a:pt x="64643" y="563499"/>
                  </a:lnTo>
                  <a:lnTo>
                    <a:pt x="94487" y="568325"/>
                  </a:lnTo>
                  <a:lnTo>
                    <a:pt x="2077212" y="568325"/>
                  </a:lnTo>
                  <a:lnTo>
                    <a:pt x="2132965" y="550163"/>
                  </a:lnTo>
                  <a:lnTo>
                    <a:pt x="2166874" y="503555"/>
                  </a:lnTo>
                  <a:lnTo>
                    <a:pt x="2171700" y="473709"/>
                  </a:lnTo>
                  <a:lnTo>
                    <a:pt x="2171700" y="94742"/>
                  </a:lnTo>
                  <a:lnTo>
                    <a:pt x="2164461" y="58419"/>
                  </a:lnTo>
                  <a:lnTo>
                    <a:pt x="2144014" y="27686"/>
                  </a:lnTo>
                  <a:lnTo>
                    <a:pt x="2113280" y="7238"/>
                  </a:lnTo>
                  <a:lnTo>
                    <a:pt x="2077212" y="0"/>
                  </a:lnTo>
                  <a:close/>
                </a:path>
              </a:pathLst>
            </a:custGeom>
            <a:solidFill>
              <a:srgbClr val="EFC1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39239" y="2639567"/>
              <a:ext cx="2171700" cy="568325"/>
            </a:xfrm>
            <a:custGeom>
              <a:avLst/>
              <a:gdLst/>
              <a:ahLst/>
              <a:cxnLst/>
              <a:rect l="l" t="t" r="r" b="b"/>
              <a:pathLst>
                <a:path w="2171700" h="568325">
                  <a:moveTo>
                    <a:pt x="0" y="94742"/>
                  </a:moveTo>
                  <a:lnTo>
                    <a:pt x="18287" y="38734"/>
                  </a:lnTo>
                  <a:lnTo>
                    <a:pt x="64643" y="4825"/>
                  </a:lnTo>
                  <a:lnTo>
                    <a:pt x="94487" y="0"/>
                  </a:lnTo>
                  <a:lnTo>
                    <a:pt x="2077212" y="0"/>
                  </a:lnTo>
                  <a:lnTo>
                    <a:pt x="2113280" y="7238"/>
                  </a:lnTo>
                  <a:lnTo>
                    <a:pt x="2144014" y="27686"/>
                  </a:lnTo>
                  <a:lnTo>
                    <a:pt x="2164461" y="58419"/>
                  </a:lnTo>
                  <a:lnTo>
                    <a:pt x="2171700" y="94742"/>
                  </a:lnTo>
                  <a:lnTo>
                    <a:pt x="2171700" y="473709"/>
                  </a:lnTo>
                  <a:lnTo>
                    <a:pt x="2153412" y="529589"/>
                  </a:lnTo>
                  <a:lnTo>
                    <a:pt x="2107057" y="563499"/>
                  </a:lnTo>
                  <a:lnTo>
                    <a:pt x="2077212" y="568325"/>
                  </a:lnTo>
                  <a:lnTo>
                    <a:pt x="94487" y="568325"/>
                  </a:lnTo>
                  <a:lnTo>
                    <a:pt x="38734" y="550163"/>
                  </a:lnTo>
                  <a:lnTo>
                    <a:pt x="4825" y="503555"/>
                  </a:lnTo>
                  <a:lnTo>
                    <a:pt x="0" y="473709"/>
                  </a:lnTo>
                  <a:lnTo>
                    <a:pt x="0" y="94742"/>
                  </a:lnTo>
                  <a:close/>
                </a:path>
              </a:pathLst>
            </a:custGeom>
            <a:ln w="914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938273" y="2755138"/>
            <a:ext cx="1231265" cy="272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b="1" spc="5" dirty="0">
                <a:latin typeface="Arial"/>
                <a:cs typeface="Arial"/>
              </a:rPr>
              <a:t>staging</a:t>
            </a:r>
            <a:r>
              <a:rPr sz="1600" b="1" spc="-105" dirty="0">
                <a:latin typeface="Arial"/>
                <a:cs typeface="Arial"/>
              </a:rPr>
              <a:t> </a:t>
            </a:r>
            <a:r>
              <a:rPr sz="1600" b="1" spc="10" dirty="0">
                <a:latin typeface="Arial"/>
                <a:cs typeface="Arial"/>
              </a:rPr>
              <a:t>area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516189" y="3601021"/>
            <a:ext cx="2183130" cy="576580"/>
            <a:chOff x="1516189" y="3601021"/>
            <a:chExt cx="2183130" cy="576580"/>
          </a:xfrm>
        </p:grpSpPr>
        <p:sp>
          <p:nvSpPr>
            <p:cNvPr id="15" name="object 15"/>
            <p:cNvSpPr/>
            <p:nvPr/>
          </p:nvSpPr>
          <p:spPr>
            <a:xfrm>
              <a:off x="1520952" y="3605784"/>
              <a:ext cx="2173605" cy="567055"/>
            </a:xfrm>
            <a:custGeom>
              <a:avLst/>
              <a:gdLst/>
              <a:ahLst/>
              <a:cxnLst/>
              <a:rect l="l" t="t" r="r" b="b"/>
              <a:pathLst>
                <a:path w="2173604" h="567054">
                  <a:moveTo>
                    <a:pt x="2078609" y="0"/>
                  </a:moveTo>
                  <a:lnTo>
                    <a:pt x="94487" y="0"/>
                  </a:lnTo>
                  <a:lnTo>
                    <a:pt x="64642" y="4825"/>
                  </a:lnTo>
                  <a:lnTo>
                    <a:pt x="38734" y="18287"/>
                  </a:lnTo>
                  <a:lnTo>
                    <a:pt x="18287" y="38734"/>
                  </a:lnTo>
                  <a:lnTo>
                    <a:pt x="4825" y="64642"/>
                  </a:lnTo>
                  <a:lnTo>
                    <a:pt x="0" y="94487"/>
                  </a:lnTo>
                  <a:lnTo>
                    <a:pt x="0" y="472376"/>
                  </a:lnTo>
                  <a:lnTo>
                    <a:pt x="18287" y="528180"/>
                  </a:lnTo>
                  <a:lnTo>
                    <a:pt x="64642" y="562038"/>
                  </a:lnTo>
                  <a:lnTo>
                    <a:pt x="94487" y="566851"/>
                  </a:lnTo>
                  <a:lnTo>
                    <a:pt x="2078609" y="566851"/>
                  </a:lnTo>
                  <a:lnTo>
                    <a:pt x="2134489" y="548627"/>
                  </a:lnTo>
                  <a:lnTo>
                    <a:pt x="2168398" y="502246"/>
                  </a:lnTo>
                  <a:lnTo>
                    <a:pt x="2173224" y="472376"/>
                  </a:lnTo>
                  <a:lnTo>
                    <a:pt x="2173224" y="94487"/>
                  </a:lnTo>
                  <a:lnTo>
                    <a:pt x="2165985" y="58292"/>
                  </a:lnTo>
                  <a:lnTo>
                    <a:pt x="2145538" y="27685"/>
                  </a:lnTo>
                  <a:lnTo>
                    <a:pt x="2114804" y="7238"/>
                  </a:lnTo>
                  <a:lnTo>
                    <a:pt x="2078609" y="0"/>
                  </a:lnTo>
                  <a:close/>
                </a:path>
              </a:pathLst>
            </a:custGeom>
            <a:solidFill>
              <a:srgbClr val="6DA8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20952" y="3605784"/>
              <a:ext cx="2173605" cy="567055"/>
            </a:xfrm>
            <a:custGeom>
              <a:avLst/>
              <a:gdLst/>
              <a:ahLst/>
              <a:cxnLst/>
              <a:rect l="l" t="t" r="r" b="b"/>
              <a:pathLst>
                <a:path w="2173604" h="567054">
                  <a:moveTo>
                    <a:pt x="0" y="94487"/>
                  </a:moveTo>
                  <a:lnTo>
                    <a:pt x="18287" y="38734"/>
                  </a:lnTo>
                  <a:lnTo>
                    <a:pt x="64642" y="4825"/>
                  </a:lnTo>
                  <a:lnTo>
                    <a:pt x="94487" y="0"/>
                  </a:lnTo>
                  <a:lnTo>
                    <a:pt x="2078609" y="0"/>
                  </a:lnTo>
                  <a:lnTo>
                    <a:pt x="2114804" y="7238"/>
                  </a:lnTo>
                  <a:lnTo>
                    <a:pt x="2145538" y="27685"/>
                  </a:lnTo>
                  <a:lnTo>
                    <a:pt x="2165985" y="58292"/>
                  </a:lnTo>
                  <a:lnTo>
                    <a:pt x="2173224" y="94487"/>
                  </a:lnTo>
                  <a:lnTo>
                    <a:pt x="2173224" y="472376"/>
                  </a:lnTo>
                  <a:lnTo>
                    <a:pt x="2154936" y="528180"/>
                  </a:lnTo>
                  <a:lnTo>
                    <a:pt x="2108454" y="562038"/>
                  </a:lnTo>
                  <a:lnTo>
                    <a:pt x="2078609" y="566851"/>
                  </a:lnTo>
                  <a:lnTo>
                    <a:pt x="94487" y="566851"/>
                  </a:lnTo>
                  <a:lnTo>
                    <a:pt x="38734" y="548627"/>
                  </a:lnTo>
                  <a:lnTo>
                    <a:pt x="4825" y="502246"/>
                  </a:lnTo>
                  <a:lnTo>
                    <a:pt x="0" y="472376"/>
                  </a:lnTo>
                  <a:lnTo>
                    <a:pt x="0" y="94487"/>
                  </a:lnTo>
                  <a:close/>
                </a:path>
              </a:pathLst>
            </a:custGeom>
            <a:ln w="914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012442" y="3761638"/>
            <a:ext cx="1065530" cy="272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b="1" spc="5" dirty="0">
                <a:latin typeface="Arial"/>
                <a:cs typeface="Arial"/>
              </a:rPr>
              <a:t>Local</a:t>
            </a:r>
            <a:r>
              <a:rPr sz="1600" b="1" spc="-55" dirty="0">
                <a:latin typeface="Arial"/>
                <a:cs typeface="Arial"/>
              </a:rPr>
              <a:t> </a:t>
            </a:r>
            <a:r>
              <a:rPr sz="1600" b="1" spc="5" dirty="0">
                <a:latin typeface="Arial"/>
                <a:cs typeface="Arial"/>
              </a:rPr>
              <a:t>repo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80453" y="1862137"/>
            <a:ext cx="965200" cy="1265555"/>
            <a:chOff x="580453" y="1862137"/>
            <a:chExt cx="965200" cy="1265555"/>
          </a:xfrm>
        </p:grpSpPr>
        <p:sp>
          <p:nvSpPr>
            <p:cNvPr id="19" name="object 19"/>
            <p:cNvSpPr/>
            <p:nvPr/>
          </p:nvSpPr>
          <p:spPr>
            <a:xfrm>
              <a:off x="585216" y="2322575"/>
              <a:ext cx="955675" cy="800100"/>
            </a:xfrm>
            <a:custGeom>
              <a:avLst/>
              <a:gdLst/>
              <a:ahLst/>
              <a:cxnLst/>
              <a:rect l="l" t="t" r="r" b="b"/>
              <a:pathLst>
                <a:path w="955675" h="800100">
                  <a:moveTo>
                    <a:pt x="955548" y="575310"/>
                  </a:moveTo>
                  <a:lnTo>
                    <a:pt x="829183" y="441325"/>
                  </a:lnTo>
                  <a:lnTo>
                    <a:pt x="716661" y="321945"/>
                  </a:lnTo>
                  <a:lnTo>
                    <a:pt x="716661" y="441325"/>
                  </a:lnTo>
                  <a:lnTo>
                    <a:pt x="673430" y="435610"/>
                  </a:lnTo>
                  <a:lnTo>
                    <a:pt x="631202" y="428879"/>
                  </a:lnTo>
                  <a:lnTo>
                    <a:pt x="589953" y="421259"/>
                  </a:lnTo>
                  <a:lnTo>
                    <a:pt x="549744" y="412750"/>
                  </a:lnTo>
                  <a:lnTo>
                    <a:pt x="510603" y="403479"/>
                  </a:lnTo>
                  <a:lnTo>
                    <a:pt x="472579" y="393446"/>
                  </a:lnTo>
                  <a:lnTo>
                    <a:pt x="435698" y="382524"/>
                  </a:lnTo>
                  <a:lnTo>
                    <a:pt x="365582" y="358648"/>
                  </a:lnTo>
                  <a:lnTo>
                    <a:pt x="300570" y="331978"/>
                  </a:lnTo>
                  <a:lnTo>
                    <a:pt x="241007" y="302641"/>
                  </a:lnTo>
                  <a:lnTo>
                    <a:pt x="187223" y="271018"/>
                  </a:lnTo>
                  <a:lnTo>
                    <a:pt x="139522" y="237236"/>
                  </a:lnTo>
                  <a:lnTo>
                    <a:pt x="98272" y="201422"/>
                  </a:lnTo>
                  <a:lnTo>
                    <a:pt x="63766" y="163830"/>
                  </a:lnTo>
                  <a:lnTo>
                    <a:pt x="36372" y="124714"/>
                  </a:lnTo>
                  <a:lnTo>
                    <a:pt x="16383" y="84201"/>
                  </a:lnTo>
                  <a:lnTo>
                    <a:pt x="4152" y="42545"/>
                  </a:lnTo>
                  <a:lnTo>
                    <a:pt x="0" y="0"/>
                  </a:lnTo>
                  <a:lnTo>
                    <a:pt x="0" y="239014"/>
                  </a:lnTo>
                  <a:lnTo>
                    <a:pt x="9271" y="302514"/>
                  </a:lnTo>
                  <a:lnTo>
                    <a:pt x="25425" y="343662"/>
                  </a:lnTo>
                  <a:lnTo>
                    <a:pt x="49161" y="383540"/>
                  </a:lnTo>
                  <a:lnTo>
                    <a:pt x="80149" y="421894"/>
                  </a:lnTo>
                  <a:lnTo>
                    <a:pt x="118071" y="458597"/>
                  </a:lnTo>
                  <a:lnTo>
                    <a:pt x="162585" y="493395"/>
                  </a:lnTo>
                  <a:lnTo>
                    <a:pt x="213372" y="526161"/>
                  </a:lnTo>
                  <a:lnTo>
                    <a:pt x="270090" y="556641"/>
                  </a:lnTo>
                  <a:lnTo>
                    <a:pt x="332422" y="584581"/>
                  </a:lnTo>
                  <a:lnTo>
                    <a:pt x="400024" y="609981"/>
                  </a:lnTo>
                  <a:lnTo>
                    <a:pt x="472579" y="632460"/>
                  </a:lnTo>
                  <a:lnTo>
                    <a:pt x="510603" y="642493"/>
                  </a:lnTo>
                  <a:lnTo>
                    <a:pt x="549744" y="651764"/>
                  </a:lnTo>
                  <a:lnTo>
                    <a:pt x="589953" y="660273"/>
                  </a:lnTo>
                  <a:lnTo>
                    <a:pt x="631202" y="667766"/>
                  </a:lnTo>
                  <a:lnTo>
                    <a:pt x="673430" y="674624"/>
                  </a:lnTo>
                  <a:lnTo>
                    <a:pt x="716661" y="680339"/>
                  </a:lnTo>
                  <a:lnTo>
                    <a:pt x="716661" y="799846"/>
                  </a:lnTo>
                  <a:lnTo>
                    <a:pt x="955548" y="57531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85216" y="1866900"/>
              <a:ext cx="955675" cy="575945"/>
            </a:xfrm>
            <a:custGeom>
              <a:avLst/>
              <a:gdLst/>
              <a:ahLst/>
              <a:cxnLst/>
              <a:rect l="l" t="t" r="r" b="b"/>
              <a:pathLst>
                <a:path w="955675" h="575944">
                  <a:moveTo>
                    <a:pt x="955294" y="0"/>
                  </a:moveTo>
                  <a:lnTo>
                    <a:pt x="916559" y="380"/>
                  </a:lnTo>
                  <a:lnTo>
                    <a:pt x="878078" y="1524"/>
                  </a:lnTo>
                  <a:lnTo>
                    <a:pt x="839851" y="3301"/>
                  </a:lnTo>
                  <a:lnTo>
                    <a:pt x="764540" y="9144"/>
                  </a:lnTo>
                  <a:lnTo>
                    <a:pt x="690626" y="17907"/>
                  </a:lnTo>
                  <a:lnTo>
                    <a:pt x="618705" y="29210"/>
                  </a:lnTo>
                  <a:lnTo>
                    <a:pt x="549021" y="43306"/>
                  </a:lnTo>
                  <a:lnTo>
                    <a:pt x="481901" y="59943"/>
                  </a:lnTo>
                  <a:lnTo>
                    <a:pt x="417677" y="79120"/>
                  </a:lnTo>
                  <a:lnTo>
                    <a:pt x="356679" y="100711"/>
                  </a:lnTo>
                  <a:lnTo>
                    <a:pt x="299224" y="124587"/>
                  </a:lnTo>
                  <a:lnTo>
                    <a:pt x="245656" y="150749"/>
                  </a:lnTo>
                  <a:lnTo>
                    <a:pt x="196291" y="179197"/>
                  </a:lnTo>
                  <a:lnTo>
                    <a:pt x="161734" y="202183"/>
                  </a:lnTo>
                  <a:lnTo>
                    <a:pt x="130441" y="226060"/>
                  </a:lnTo>
                  <a:lnTo>
                    <a:pt x="77711" y="275844"/>
                  </a:lnTo>
                  <a:lnTo>
                    <a:pt x="38328" y="328041"/>
                  </a:lnTo>
                  <a:lnTo>
                    <a:pt x="12560" y="382016"/>
                  </a:lnTo>
                  <a:lnTo>
                    <a:pt x="673" y="437133"/>
                  </a:lnTo>
                  <a:lnTo>
                    <a:pt x="0" y="464947"/>
                  </a:lnTo>
                  <a:lnTo>
                    <a:pt x="2895" y="492760"/>
                  </a:lnTo>
                  <a:lnTo>
                    <a:pt x="9372" y="520700"/>
                  </a:lnTo>
                  <a:lnTo>
                    <a:pt x="19481" y="548386"/>
                  </a:lnTo>
                  <a:lnTo>
                    <a:pt x="33248" y="575944"/>
                  </a:lnTo>
                  <a:lnTo>
                    <a:pt x="45008" y="556894"/>
                  </a:lnTo>
                  <a:lnTo>
                    <a:pt x="73317" y="519938"/>
                  </a:lnTo>
                  <a:lnTo>
                    <a:pt x="107721" y="484758"/>
                  </a:lnTo>
                  <a:lnTo>
                    <a:pt x="147891" y="451485"/>
                  </a:lnTo>
                  <a:lnTo>
                    <a:pt x="193484" y="420116"/>
                  </a:lnTo>
                  <a:lnTo>
                    <a:pt x="244157" y="390779"/>
                  </a:lnTo>
                  <a:lnTo>
                    <a:pt x="299554" y="363600"/>
                  </a:lnTo>
                  <a:lnTo>
                    <a:pt x="359371" y="338836"/>
                  </a:lnTo>
                  <a:lnTo>
                    <a:pt x="423227" y="316483"/>
                  </a:lnTo>
                  <a:lnTo>
                    <a:pt x="490816" y="296799"/>
                  </a:lnTo>
                  <a:lnTo>
                    <a:pt x="561771" y="279654"/>
                  </a:lnTo>
                  <a:lnTo>
                    <a:pt x="635774" y="265430"/>
                  </a:lnTo>
                  <a:lnTo>
                    <a:pt x="673811" y="259461"/>
                  </a:lnTo>
                  <a:lnTo>
                    <a:pt x="712470" y="254126"/>
                  </a:lnTo>
                  <a:lnTo>
                    <a:pt x="751713" y="249681"/>
                  </a:lnTo>
                  <a:lnTo>
                    <a:pt x="791464" y="245999"/>
                  </a:lnTo>
                  <a:lnTo>
                    <a:pt x="831850" y="243077"/>
                  </a:lnTo>
                  <a:lnTo>
                    <a:pt x="872617" y="240919"/>
                  </a:lnTo>
                  <a:lnTo>
                    <a:pt x="913765" y="239649"/>
                  </a:lnTo>
                  <a:lnTo>
                    <a:pt x="955294" y="239268"/>
                  </a:lnTo>
                  <a:lnTo>
                    <a:pt x="955294" y="0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85216" y="1866900"/>
              <a:ext cx="955675" cy="1256030"/>
            </a:xfrm>
            <a:custGeom>
              <a:avLst/>
              <a:gdLst/>
              <a:ahLst/>
              <a:cxnLst/>
              <a:rect l="l" t="t" r="r" b="b"/>
              <a:pathLst>
                <a:path w="955675" h="1256030">
                  <a:moveTo>
                    <a:pt x="0" y="455802"/>
                  </a:moveTo>
                  <a:lnTo>
                    <a:pt x="4152" y="498348"/>
                  </a:lnTo>
                  <a:lnTo>
                    <a:pt x="16382" y="540004"/>
                  </a:lnTo>
                  <a:lnTo>
                    <a:pt x="36372" y="580517"/>
                  </a:lnTo>
                  <a:lnTo>
                    <a:pt x="63766" y="619632"/>
                  </a:lnTo>
                  <a:lnTo>
                    <a:pt x="98272" y="657098"/>
                  </a:lnTo>
                  <a:lnTo>
                    <a:pt x="139522" y="692912"/>
                  </a:lnTo>
                  <a:lnTo>
                    <a:pt x="187223" y="726694"/>
                  </a:lnTo>
                  <a:lnTo>
                    <a:pt x="241007" y="758317"/>
                  </a:lnTo>
                  <a:lnTo>
                    <a:pt x="300570" y="787654"/>
                  </a:lnTo>
                  <a:lnTo>
                    <a:pt x="365582" y="814324"/>
                  </a:lnTo>
                  <a:lnTo>
                    <a:pt x="435698" y="838200"/>
                  </a:lnTo>
                  <a:lnTo>
                    <a:pt x="472579" y="849122"/>
                  </a:lnTo>
                  <a:lnTo>
                    <a:pt x="510603" y="859155"/>
                  </a:lnTo>
                  <a:lnTo>
                    <a:pt x="549744" y="868426"/>
                  </a:lnTo>
                  <a:lnTo>
                    <a:pt x="589953" y="876935"/>
                  </a:lnTo>
                  <a:lnTo>
                    <a:pt x="631202" y="884427"/>
                  </a:lnTo>
                  <a:lnTo>
                    <a:pt x="673430" y="891158"/>
                  </a:lnTo>
                  <a:lnTo>
                    <a:pt x="716661" y="897001"/>
                  </a:lnTo>
                  <a:lnTo>
                    <a:pt x="716661" y="777620"/>
                  </a:lnTo>
                  <a:lnTo>
                    <a:pt x="955547" y="1030986"/>
                  </a:lnTo>
                  <a:lnTo>
                    <a:pt x="716661" y="1255522"/>
                  </a:lnTo>
                  <a:lnTo>
                    <a:pt x="716661" y="1136014"/>
                  </a:lnTo>
                  <a:lnTo>
                    <a:pt x="673430" y="1130173"/>
                  </a:lnTo>
                  <a:lnTo>
                    <a:pt x="631202" y="1123442"/>
                  </a:lnTo>
                  <a:lnTo>
                    <a:pt x="589953" y="1115822"/>
                  </a:lnTo>
                  <a:lnTo>
                    <a:pt x="549744" y="1107439"/>
                  </a:lnTo>
                  <a:lnTo>
                    <a:pt x="510603" y="1098169"/>
                  </a:lnTo>
                  <a:lnTo>
                    <a:pt x="472579" y="1088008"/>
                  </a:lnTo>
                  <a:lnTo>
                    <a:pt x="435698" y="1077214"/>
                  </a:lnTo>
                  <a:lnTo>
                    <a:pt x="365582" y="1053338"/>
                  </a:lnTo>
                  <a:lnTo>
                    <a:pt x="300570" y="1026541"/>
                  </a:lnTo>
                  <a:lnTo>
                    <a:pt x="241007" y="997331"/>
                  </a:lnTo>
                  <a:lnTo>
                    <a:pt x="187223" y="965707"/>
                  </a:lnTo>
                  <a:lnTo>
                    <a:pt x="139522" y="931926"/>
                  </a:lnTo>
                  <a:lnTo>
                    <a:pt x="98272" y="896112"/>
                  </a:lnTo>
                  <a:lnTo>
                    <a:pt x="49161" y="839216"/>
                  </a:lnTo>
                  <a:lnTo>
                    <a:pt x="25425" y="799338"/>
                  </a:lnTo>
                  <a:lnTo>
                    <a:pt x="9271" y="758317"/>
                  </a:lnTo>
                  <a:lnTo>
                    <a:pt x="1041" y="716152"/>
                  </a:lnTo>
                  <a:lnTo>
                    <a:pt x="0" y="694689"/>
                  </a:lnTo>
                  <a:lnTo>
                    <a:pt x="0" y="455802"/>
                  </a:lnTo>
                  <a:lnTo>
                    <a:pt x="3695" y="415417"/>
                  </a:lnTo>
                  <a:lnTo>
                    <a:pt x="14579" y="376047"/>
                  </a:lnTo>
                  <a:lnTo>
                    <a:pt x="32346" y="337693"/>
                  </a:lnTo>
                  <a:lnTo>
                    <a:pt x="56680" y="300736"/>
                  </a:lnTo>
                  <a:lnTo>
                    <a:pt x="87274" y="265175"/>
                  </a:lnTo>
                  <a:lnTo>
                    <a:pt x="123812" y="231267"/>
                  </a:lnTo>
                  <a:lnTo>
                    <a:pt x="165976" y="199008"/>
                  </a:lnTo>
                  <a:lnTo>
                    <a:pt x="213474" y="168656"/>
                  </a:lnTo>
                  <a:lnTo>
                    <a:pt x="265976" y="140207"/>
                  </a:lnTo>
                  <a:lnTo>
                    <a:pt x="323189" y="114045"/>
                  </a:lnTo>
                  <a:lnTo>
                    <a:pt x="384797" y="90169"/>
                  </a:lnTo>
                  <a:lnTo>
                    <a:pt x="450481" y="68833"/>
                  </a:lnTo>
                  <a:lnTo>
                    <a:pt x="519938" y="50037"/>
                  </a:lnTo>
                  <a:lnTo>
                    <a:pt x="592861" y="33908"/>
                  </a:lnTo>
                  <a:lnTo>
                    <a:pt x="630516" y="27050"/>
                  </a:lnTo>
                  <a:lnTo>
                    <a:pt x="668934" y="20827"/>
                  </a:lnTo>
                  <a:lnTo>
                    <a:pt x="708025" y="15366"/>
                  </a:lnTo>
                  <a:lnTo>
                    <a:pt x="747776" y="10795"/>
                  </a:lnTo>
                  <a:lnTo>
                    <a:pt x="788289" y="6985"/>
                  </a:lnTo>
                  <a:lnTo>
                    <a:pt x="829310" y="3937"/>
                  </a:lnTo>
                  <a:lnTo>
                    <a:pt x="870839" y="1777"/>
                  </a:lnTo>
                  <a:lnTo>
                    <a:pt x="912876" y="380"/>
                  </a:lnTo>
                  <a:lnTo>
                    <a:pt x="955547" y="0"/>
                  </a:lnTo>
                  <a:lnTo>
                    <a:pt x="955547" y="239013"/>
                  </a:lnTo>
                  <a:lnTo>
                    <a:pt x="913892" y="239394"/>
                  </a:lnTo>
                  <a:lnTo>
                    <a:pt x="872744" y="240664"/>
                  </a:lnTo>
                  <a:lnTo>
                    <a:pt x="831977" y="242697"/>
                  </a:lnTo>
                  <a:lnTo>
                    <a:pt x="791718" y="245618"/>
                  </a:lnTo>
                  <a:lnTo>
                    <a:pt x="751840" y="249427"/>
                  </a:lnTo>
                  <a:lnTo>
                    <a:pt x="712597" y="253873"/>
                  </a:lnTo>
                  <a:lnTo>
                    <a:pt x="673963" y="259080"/>
                  </a:lnTo>
                  <a:lnTo>
                    <a:pt x="635939" y="265175"/>
                  </a:lnTo>
                  <a:lnTo>
                    <a:pt x="561936" y="279400"/>
                  </a:lnTo>
                  <a:lnTo>
                    <a:pt x="490981" y="296418"/>
                  </a:lnTo>
                  <a:lnTo>
                    <a:pt x="423392" y="316102"/>
                  </a:lnTo>
                  <a:lnTo>
                    <a:pt x="359524" y="338455"/>
                  </a:lnTo>
                  <a:lnTo>
                    <a:pt x="299720" y="363219"/>
                  </a:lnTo>
                  <a:lnTo>
                    <a:pt x="244309" y="390270"/>
                  </a:lnTo>
                  <a:lnTo>
                    <a:pt x="193649" y="419607"/>
                  </a:lnTo>
                  <a:lnTo>
                    <a:pt x="148056" y="450976"/>
                  </a:lnTo>
                  <a:lnTo>
                    <a:pt x="107886" y="484250"/>
                  </a:lnTo>
                  <a:lnTo>
                    <a:pt x="73482" y="519430"/>
                  </a:lnTo>
                  <a:lnTo>
                    <a:pt x="45173" y="556260"/>
                  </a:lnTo>
                  <a:lnTo>
                    <a:pt x="33413" y="575310"/>
                  </a:lnTo>
                </a:path>
              </a:pathLst>
            </a:custGeom>
            <a:ln w="914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73736" y="2279904"/>
            <a:ext cx="1181100" cy="289560"/>
          </a:xfrm>
          <a:prstGeom prst="rect">
            <a:avLst/>
          </a:prstGeom>
          <a:solidFill>
            <a:srgbClr val="FAFAF8"/>
          </a:solidFill>
          <a:ln w="9143">
            <a:solidFill>
              <a:srgbClr val="585858"/>
            </a:solidFill>
          </a:ln>
        </p:spPr>
        <p:txBody>
          <a:bodyPr vert="horz" wrap="square" lIns="0" tIns="33019" rIns="0" bIns="0" rtlCol="0">
            <a:spAutoFit/>
          </a:bodyPr>
          <a:lstStyle/>
          <a:p>
            <a:pPr marL="253365">
              <a:lnSpc>
                <a:spcPct val="100000"/>
              </a:lnSpc>
              <a:spcBef>
                <a:spcPts val="259"/>
              </a:spcBef>
            </a:pPr>
            <a:r>
              <a:rPr sz="1600" spc="5" dirty="0">
                <a:latin typeface="Comic Sans MS"/>
                <a:cs typeface="Comic Sans MS"/>
              </a:rPr>
              <a:t>git</a:t>
            </a:r>
            <a:r>
              <a:rPr sz="1600" spc="-70" dirty="0">
                <a:latin typeface="Comic Sans MS"/>
                <a:cs typeface="Comic Sans MS"/>
              </a:rPr>
              <a:t> </a:t>
            </a:r>
            <a:r>
              <a:rPr sz="1600" spc="5" dirty="0">
                <a:latin typeface="Comic Sans MS"/>
                <a:cs typeface="Comic Sans MS"/>
              </a:rPr>
              <a:t>add</a:t>
            </a:r>
            <a:endParaRPr sz="1600">
              <a:latin typeface="Comic Sans MS"/>
              <a:cs typeface="Comic Sans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710940" y="2884932"/>
            <a:ext cx="965200" cy="1266190"/>
            <a:chOff x="3710940" y="2884932"/>
            <a:chExt cx="965200" cy="1266190"/>
          </a:xfrm>
        </p:grpSpPr>
        <p:sp>
          <p:nvSpPr>
            <p:cNvPr id="24" name="object 24"/>
            <p:cNvSpPr/>
            <p:nvPr/>
          </p:nvSpPr>
          <p:spPr>
            <a:xfrm>
              <a:off x="3715512" y="3346703"/>
              <a:ext cx="955675" cy="800100"/>
            </a:xfrm>
            <a:custGeom>
              <a:avLst/>
              <a:gdLst/>
              <a:ahLst/>
              <a:cxnLst/>
              <a:rect l="l" t="t" r="r" b="b"/>
              <a:pathLst>
                <a:path w="955675" h="800100">
                  <a:moveTo>
                    <a:pt x="955548" y="0"/>
                  </a:moveTo>
                  <a:lnTo>
                    <a:pt x="946150" y="63500"/>
                  </a:lnTo>
                  <a:lnTo>
                    <a:pt x="930021" y="104648"/>
                  </a:lnTo>
                  <a:lnTo>
                    <a:pt x="906272" y="144526"/>
                  </a:lnTo>
                  <a:lnTo>
                    <a:pt x="875284" y="182880"/>
                  </a:lnTo>
                  <a:lnTo>
                    <a:pt x="837438" y="219583"/>
                  </a:lnTo>
                  <a:lnTo>
                    <a:pt x="792861" y="254381"/>
                  </a:lnTo>
                  <a:lnTo>
                    <a:pt x="742061" y="287147"/>
                  </a:lnTo>
                  <a:lnTo>
                    <a:pt x="685419" y="317627"/>
                  </a:lnTo>
                  <a:lnTo>
                    <a:pt x="623062" y="345694"/>
                  </a:lnTo>
                  <a:lnTo>
                    <a:pt x="555498" y="370967"/>
                  </a:lnTo>
                  <a:lnTo>
                    <a:pt x="482854" y="393446"/>
                  </a:lnTo>
                  <a:lnTo>
                    <a:pt x="444881" y="403479"/>
                  </a:lnTo>
                  <a:lnTo>
                    <a:pt x="405765" y="412750"/>
                  </a:lnTo>
                  <a:lnTo>
                    <a:pt x="365506" y="421259"/>
                  </a:lnTo>
                  <a:lnTo>
                    <a:pt x="324231" y="428879"/>
                  </a:lnTo>
                  <a:lnTo>
                    <a:pt x="282067" y="435610"/>
                  </a:lnTo>
                  <a:lnTo>
                    <a:pt x="238887" y="441452"/>
                  </a:lnTo>
                  <a:lnTo>
                    <a:pt x="238887" y="321945"/>
                  </a:lnTo>
                  <a:lnTo>
                    <a:pt x="0" y="575386"/>
                  </a:lnTo>
                  <a:lnTo>
                    <a:pt x="238887" y="799909"/>
                  </a:lnTo>
                  <a:lnTo>
                    <a:pt x="238887" y="680415"/>
                  </a:lnTo>
                  <a:lnTo>
                    <a:pt x="282067" y="674573"/>
                  </a:lnTo>
                  <a:lnTo>
                    <a:pt x="324231" y="667842"/>
                  </a:lnTo>
                  <a:lnTo>
                    <a:pt x="365506" y="660234"/>
                  </a:lnTo>
                  <a:lnTo>
                    <a:pt x="405765" y="651776"/>
                  </a:lnTo>
                  <a:lnTo>
                    <a:pt x="444881" y="642505"/>
                  </a:lnTo>
                  <a:lnTo>
                    <a:pt x="482854" y="632434"/>
                  </a:lnTo>
                  <a:lnTo>
                    <a:pt x="519811" y="621576"/>
                  </a:lnTo>
                  <a:lnTo>
                    <a:pt x="589915" y="597674"/>
                  </a:lnTo>
                  <a:lnTo>
                    <a:pt x="654939" y="570979"/>
                  </a:lnTo>
                  <a:lnTo>
                    <a:pt x="714502" y="541705"/>
                  </a:lnTo>
                  <a:lnTo>
                    <a:pt x="768223" y="510032"/>
                  </a:lnTo>
                  <a:lnTo>
                    <a:pt x="815975" y="476250"/>
                  </a:lnTo>
                  <a:lnTo>
                    <a:pt x="856107" y="441452"/>
                  </a:lnTo>
                  <a:lnTo>
                    <a:pt x="891667" y="402844"/>
                  </a:lnTo>
                  <a:lnTo>
                    <a:pt x="919099" y="363728"/>
                  </a:lnTo>
                  <a:lnTo>
                    <a:pt x="939165" y="323215"/>
                  </a:lnTo>
                  <a:lnTo>
                    <a:pt x="951357" y="281559"/>
                  </a:lnTo>
                  <a:lnTo>
                    <a:pt x="955548" y="239014"/>
                  </a:lnTo>
                  <a:lnTo>
                    <a:pt x="955548" y="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715512" y="2889504"/>
              <a:ext cx="955675" cy="575945"/>
            </a:xfrm>
            <a:custGeom>
              <a:avLst/>
              <a:gdLst/>
              <a:ahLst/>
              <a:cxnLst/>
              <a:rect l="l" t="t" r="r" b="b"/>
              <a:pathLst>
                <a:path w="955675" h="575945">
                  <a:moveTo>
                    <a:pt x="0" y="0"/>
                  </a:moveTo>
                  <a:lnTo>
                    <a:pt x="0" y="239268"/>
                  </a:lnTo>
                  <a:lnTo>
                    <a:pt x="41528" y="239648"/>
                  </a:lnTo>
                  <a:lnTo>
                    <a:pt x="82803" y="240919"/>
                  </a:lnTo>
                  <a:lnTo>
                    <a:pt x="123443" y="243077"/>
                  </a:lnTo>
                  <a:lnTo>
                    <a:pt x="163829" y="245998"/>
                  </a:lnTo>
                  <a:lnTo>
                    <a:pt x="203580" y="249681"/>
                  </a:lnTo>
                  <a:lnTo>
                    <a:pt x="242824" y="254126"/>
                  </a:lnTo>
                  <a:lnTo>
                    <a:pt x="281559" y="259460"/>
                  </a:lnTo>
                  <a:lnTo>
                    <a:pt x="319532" y="265429"/>
                  </a:lnTo>
                  <a:lnTo>
                    <a:pt x="393573" y="279653"/>
                  </a:lnTo>
                  <a:lnTo>
                    <a:pt x="464565" y="296798"/>
                  </a:lnTo>
                  <a:lnTo>
                    <a:pt x="532129" y="316483"/>
                  </a:lnTo>
                  <a:lnTo>
                    <a:pt x="596011" y="338835"/>
                  </a:lnTo>
                  <a:lnTo>
                    <a:pt x="655701" y="363600"/>
                  </a:lnTo>
                  <a:lnTo>
                    <a:pt x="711200" y="390778"/>
                  </a:lnTo>
                  <a:lnTo>
                    <a:pt x="761873" y="420115"/>
                  </a:lnTo>
                  <a:lnTo>
                    <a:pt x="807465" y="451484"/>
                  </a:lnTo>
                  <a:lnTo>
                    <a:pt x="865504" y="502157"/>
                  </a:lnTo>
                  <a:lnTo>
                    <a:pt x="897001" y="538226"/>
                  </a:lnTo>
                  <a:lnTo>
                    <a:pt x="922020" y="575944"/>
                  </a:lnTo>
                  <a:lnTo>
                    <a:pt x="935863" y="548385"/>
                  </a:lnTo>
                  <a:lnTo>
                    <a:pt x="945896" y="520572"/>
                  </a:lnTo>
                  <a:lnTo>
                    <a:pt x="952373" y="492759"/>
                  </a:lnTo>
                  <a:lnTo>
                    <a:pt x="955293" y="464946"/>
                  </a:lnTo>
                  <a:lnTo>
                    <a:pt x="954659" y="437133"/>
                  </a:lnTo>
                  <a:lnTo>
                    <a:pt x="942721" y="382015"/>
                  </a:lnTo>
                  <a:lnTo>
                    <a:pt x="916939" y="328040"/>
                  </a:lnTo>
                  <a:lnTo>
                    <a:pt x="877570" y="275844"/>
                  </a:lnTo>
                  <a:lnTo>
                    <a:pt x="824864" y="226059"/>
                  </a:lnTo>
                  <a:lnTo>
                    <a:pt x="793623" y="202183"/>
                  </a:lnTo>
                  <a:lnTo>
                    <a:pt x="759078" y="179196"/>
                  </a:lnTo>
                  <a:lnTo>
                    <a:pt x="709676" y="150748"/>
                  </a:lnTo>
                  <a:lnTo>
                    <a:pt x="656082" y="124587"/>
                  </a:lnTo>
                  <a:lnTo>
                    <a:pt x="598677" y="100710"/>
                  </a:lnTo>
                  <a:lnTo>
                    <a:pt x="537590" y="79120"/>
                  </a:lnTo>
                  <a:lnTo>
                    <a:pt x="473455" y="59943"/>
                  </a:lnTo>
                  <a:lnTo>
                    <a:pt x="406273" y="43306"/>
                  </a:lnTo>
                  <a:lnTo>
                    <a:pt x="336676" y="29209"/>
                  </a:lnTo>
                  <a:lnTo>
                    <a:pt x="264667" y="17906"/>
                  </a:lnTo>
                  <a:lnTo>
                    <a:pt x="190880" y="9143"/>
                  </a:lnTo>
                  <a:lnTo>
                    <a:pt x="115442" y="3301"/>
                  </a:lnTo>
                  <a:lnTo>
                    <a:pt x="77215" y="1523"/>
                  </a:lnTo>
                  <a:lnTo>
                    <a:pt x="38735" y="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715512" y="2889504"/>
              <a:ext cx="955675" cy="1257300"/>
            </a:xfrm>
            <a:custGeom>
              <a:avLst/>
              <a:gdLst/>
              <a:ahLst/>
              <a:cxnLst/>
              <a:rect l="l" t="t" r="r" b="b"/>
              <a:pathLst>
                <a:path w="955675" h="1257300">
                  <a:moveTo>
                    <a:pt x="955548" y="456310"/>
                  </a:moveTo>
                  <a:lnTo>
                    <a:pt x="951357" y="498982"/>
                  </a:lnTo>
                  <a:lnTo>
                    <a:pt x="939164" y="540638"/>
                  </a:lnTo>
                  <a:lnTo>
                    <a:pt x="919099" y="581151"/>
                  </a:lnTo>
                  <a:lnTo>
                    <a:pt x="891666" y="620268"/>
                  </a:lnTo>
                  <a:lnTo>
                    <a:pt x="857250" y="657986"/>
                  </a:lnTo>
                  <a:lnTo>
                    <a:pt x="815975" y="693801"/>
                  </a:lnTo>
                  <a:lnTo>
                    <a:pt x="768223" y="727582"/>
                  </a:lnTo>
                  <a:lnTo>
                    <a:pt x="714501" y="759332"/>
                  </a:lnTo>
                  <a:lnTo>
                    <a:pt x="654938" y="788542"/>
                  </a:lnTo>
                  <a:lnTo>
                    <a:pt x="589914" y="815339"/>
                  </a:lnTo>
                  <a:lnTo>
                    <a:pt x="519811" y="839215"/>
                  </a:lnTo>
                  <a:lnTo>
                    <a:pt x="482853" y="850137"/>
                  </a:lnTo>
                  <a:lnTo>
                    <a:pt x="444880" y="860170"/>
                  </a:lnTo>
                  <a:lnTo>
                    <a:pt x="405764" y="869441"/>
                  </a:lnTo>
                  <a:lnTo>
                    <a:pt x="365505" y="877951"/>
                  </a:lnTo>
                  <a:lnTo>
                    <a:pt x="324230" y="885570"/>
                  </a:lnTo>
                  <a:lnTo>
                    <a:pt x="282066" y="892301"/>
                  </a:lnTo>
                  <a:lnTo>
                    <a:pt x="238887" y="898143"/>
                  </a:lnTo>
                  <a:lnTo>
                    <a:pt x="238887" y="778509"/>
                  </a:lnTo>
                  <a:lnTo>
                    <a:pt x="0" y="1032255"/>
                  </a:lnTo>
                  <a:lnTo>
                    <a:pt x="238887" y="1257007"/>
                  </a:lnTo>
                  <a:lnTo>
                    <a:pt x="238887" y="1137386"/>
                  </a:lnTo>
                  <a:lnTo>
                    <a:pt x="282066" y="1131544"/>
                  </a:lnTo>
                  <a:lnTo>
                    <a:pt x="324230" y="1124800"/>
                  </a:lnTo>
                  <a:lnTo>
                    <a:pt x="365505" y="1117193"/>
                  </a:lnTo>
                  <a:lnTo>
                    <a:pt x="405764" y="1108722"/>
                  </a:lnTo>
                  <a:lnTo>
                    <a:pt x="444880" y="1099439"/>
                  </a:lnTo>
                  <a:lnTo>
                    <a:pt x="482853" y="1089355"/>
                  </a:lnTo>
                  <a:lnTo>
                    <a:pt x="519811" y="1078496"/>
                  </a:lnTo>
                  <a:lnTo>
                    <a:pt x="589914" y="1054557"/>
                  </a:lnTo>
                  <a:lnTo>
                    <a:pt x="654938" y="1027836"/>
                  </a:lnTo>
                  <a:lnTo>
                    <a:pt x="714501" y="998537"/>
                  </a:lnTo>
                  <a:lnTo>
                    <a:pt x="768223" y="966851"/>
                  </a:lnTo>
                  <a:lnTo>
                    <a:pt x="815975" y="932941"/>
                  </a:lnTo>
                  <a:lnTo>
                    <a:pt x="857250" y="897127"/>
                  </a:lnTo>
                  <a:lnTo>
                    <a:pt x="906272" y="840232"/>
                  </a:lnTo>
                  <a:lnTo>
                    <a:pt x="930021" y="800354"/>
                  </a:lnTo>
                  <a:lnTo>
                    <a:pt x="946150" y="759205"/>
                  </a:lnTo>
                  <a:lnTo>
                    <a:pt x="954404" y="716914"/>
                  </a:lnTo>
                  <a:lnTo>
                    <a:pt x="955548" y="695579"/>
                  </a:lnTo>
                  <a:lnTo>
                    <a:pt x="955548" y="456310"/>
                  </a:lnTo>
                  <a:lnTo>
                    <a:pt x="951738" y="415925"/>
                  </a:lnTo>
                  <a:lnTo>
                    <a:pt x="940942" y="376427"/>
                  </a:lnTo>
                  <a:lnTo>
                    <a:pt x="923163" y="338200"/>
                  </a:lnTo>
                  <a:lnTo>
                    <a:pt x="898778" y="301116"/>
                  </a:lnTo>
                  <a:lnTo>
                    <a:pt x="868172" y="265556"/>
                  </a:lnTo>
                  <a:lnTo>
                    <a:pt x="831723" y="231520"/>
                  </a:lnTo>
                  <a:lnTo>
                    <a:pt x="789559" y="199262"/>
                  </a:lnTo>
                  <a:lnTo>
                    <a:pt x="742061" y="168782"/>
                  </a:lnTo>
                  <a:lnTo>
                    <a:pt x="689483" y="140462"/>
                  </a:lnTo>
                  <a:lnTo>
                    <a:pt x="632333" y="114172"/>
                  </a:lnTo>
                  <a:lnTo>
                    <a:pt x="570738" y="90296"/>
                  </a:lnTo>
                  <a:lnTo>
                    <a:pt x="504951" y="68833"/>
                  </a:lnTo>
                  <a:lnTo>
                    <a:pt x="435610" y="50037"/>
                  </a:lnTo>
                  <a:lnTo>
                    <a:pt x="362585" y="34035"/>
                  </a:lnTo>
                  <a:lnTo>
                    <a:pt x="324992" y="27050"/>
                  </a:lnTo>
                  <a:lnTo>
                    <a:pt x="286512" y="20827"/>
                  </a:lnTo>
                  <a:lnTo>
                    <a:pt x="247396" y="15493"/>
                  </a:lnTo>
                  <a:lnTo>
                    <a:pt x="207645" y="10794"/>
                  </a:lnTo>
                  <a:lnTo>
                    <a:pt x="167259" y="6984"/>
                  </a:lnTo>
                  <a:lnTo>
                    <a:pt x="126237" y="3937"/>
                  </a:lnTo>
                  <a:lnTo>
                    <a:pt x="84709" y="1777"/>
                  </a:lnTo>
                  <a:lnTo>
                    <a:pt x="42545" y="381"/>
                  </a:lnTo>
                  <a:lnTo>
                    <a:pt x="0" y="0"/>
                  </a:lnTo>
                  <a:lnTo>
                    <a:pt x="0" y="239268"/>
                  </a:lnTo>
                  <a:lnTo>
                    <a:pt x="41528" y="239648"/>
                  </a:lnTo>
                  <a:lnTo>
                    <a:pt x="82803" y="240919"/>
                  </a:lnTo>
                  <a:lnTo>
                    <a:pt x="123443" y="243077"/>
                  </a:lnTo>
                  <a:lnTo>
                    <a:pt x="163829" y="245998"/>
                  </a:lnTo>
                  <a:lnTo>
                    <a:pt x="203580" y="249681"/>
                  </a:lnTo>
                  <a:lnTo>
                    <a:pt x="242824" y="254126"/>
                  </a:lnTo>
                  <a:lnTo>
                    <a:pt x="281559" y="259460"/>
                  </a:lnTo>
                  <a:lnTo>
                    <a:pt x="319532" y="265429"/>
                  </a:lnTo>
                  <a:lnTo>
                    <a:pt x="393573" y="279653"/>
                  </a:lnTo>
                  <a:lnTo>
                    <a:pt x="464565" y="296798"/>
                  </a:lnTo>
                  <a:lnTo>
                    <a:pt x="532129" y="316483"/>
                  </a:lnTo>
                  <a:lnTo>
                    <a:pt x="596011" y="338835"/>
                  </a:lnTo>
                  <a:lnTo>
                    <a:pt x="655701" y="363600"/>
                  </a:lnTo>
                  <a:lnTo>
                    <a:pt x="711200" y="390778"/>
                  </a:lnTo>
                  <a:lnTo>
                    <a:pt x="761873" y="420115"/>
                  </a:lnTo>
                  <a:lnTo>
                    <a:pt x="807465" y="451484"/>
                  </a:lnTo>
                  <a:lnTo>
                    <a:pt x="847598" y="484885"/>
                  </a:lnTo>
                  <a:lnTo>
                    <a:pt x="882014" y="520064"/>
                  </a:lnTo>
                  <a:lnTo>
                    <a:pt x="910336" y="556894"/>
                  </a:lnTo>
                  <a:lnTo>
                    <a:pt x="922020" y="575944"/>
                  </a:lnTo>
                </a:path>
              </a:pathLst>
            </a:custGeom>
            <a:ln w="914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009900" y="3252215"/>
            <a:ext cx="1633855" cy="291465"/>
          </a:xfrm>
          <a:prstGeom prst="rect">
            <a:avLst/>
          </a:prstGeom>
          <a:solidFill>
            <a:srgbClr val="FAFAF8"/>
          </a:solidFill>
          <a:ln w="9144">
            <a:solidFill>
              <a:srgbClr val="585858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310515">
              <a:lnSpc>
                <a:spcPct val="100000"/>
              </a:lnSpc>
              <a:spcBef>
                <a:spcPts val="265"/>
              </a:spcBef>
            </a:pPr>
            <a:r>
              <a:rPr sz="1600" spc="10" dirty="0">
                <a:latin typeface="Comic Sans MS"/>
                <a:cs typeface="Comic Sans MS"/>
              </a:rPr>
              <a:t>git</a:t>
            </a:r>
            <a:r>
              <a:rPr sz="1600" spc="-75" dirty="0">
                <a:latin typeface="Comic Sans MS"/>
                <a:cs typeface="Comic Sans MS"/>
              </a:rPr>
              <a:t> </a:t>
            </a:r>
            <a:r>
              <a:rPr sz="1600" spc="10" dirty="0">
                <a:latin typeface="Comic Sans MS"/>
                <a:cs typeface="Comic Sans MS"/>
              </a:rPr>
              <a:t>commit</a:t>
            </a:r>
            <a:endParaRPr sz="16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6670" y="245110"/>
            <a:ext cx="16071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git</a:t>
            </a:r>
            <a:r>
              <a:rPr spc="-85" dirty="0"/>
              <a:t> </a:t>
            </a:r>
            <a:r>
              <a:rPr spc="-10" dirty="0"/>
              <a:t>commit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24754" y="1189482"/>
            <a:ext cx="344170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4325" indent="-302260">
              <a:lnSpc>
                <a:spcPct val="100000"/>
              </a:lnSpc>
              <a:spcBef>
                <a:spcPts val="105"/>
              </a:spcBef>
              <a:buFont typeface="Arial MT"/>
              <a:buChar char="●"/>
              <a:tabLst>
                <a:tab pos="314325" algn="l"/>
                <a:tab pos="314960" algn="l"/>
              </a:tabLst>
            </a:pPr>
            <a:r>
              <a:rPr sz="2000" spc="-15" dirty="0">
                <a:latin typeface="Calibri"/>
                <a:cs typeface="Calibri"/>
              </a:rPr>
              <a:t>Creates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DF6666"/>
                </a:solidFill>
                <a:latin typeface="Calibri"/>
                <a:cs typeface="Calibri"/>
              </a:rPr>
              <a:t>commit</a:t>
            </a:r>
            <a:r>
              <a:rPr sz="2000" b="1" spc="-45" dirty="0">
                <a:solidFill>
                  <a:srgbClr val="DF666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out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changes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that had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been</a:t>
            </a:r>
            <a:r>
              <a:rPr sz="2000" spc="43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added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24754" y="2130044"/>
            <a:ext cx="22326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20" dirty="0">
                <a:latin typeface="Calibri"/>
                <a:cs typeface="Calibri"/>
              </a:rPr>
              <a:t>Terminal</a:t>
            </a:r>
            <a:r>
              <a:rPr sz="2000" b="1" spc="-6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commands: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24754" y="2764282"/>
            <a:ext cx="395732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4325" indent="-30226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14325" algn="l"/>
                <a:tab pos="314960" algn="l"/>
              </a:tabLst>
            </a:pP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git</a:t>
            </a:r>
            <a:r>
              <a:rPr sz="20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commit</a:t>
            </a:r>
            <a:r>
              <a:rPr sz="20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–m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0000"/>
                </a:solidFill>
                <a:latin typeface="Calibri"/>
                <a:cs typeface="Calibri"/>
              </a:rPr>
              <a:t>“commit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message”</a:t>
            </a:r>
            <a:endParaRPr sz="2000">
              <a:latin typeface="Calibri"/>
              <a:cs typeface="Calibri"/>
            </a:endParaRPr>
          </a:p>
          <a:p>
            <a:pPr marL="314325" marR="508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//adds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commit with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message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" dirty="0">
                <a:latin typeface="Calibri"/>
                <a:cs typeface="Calibri"/>
              </a:rPr>
              <a:t> repo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537525" y="1660969"/>
            <a:ext cx="2181225" cy="576580"/>
            <a:chOff x="1537525" y="1660969"/>
            <a:chExt cx="2181225" cy="576580"/>
          </a:xfrm>
        </p:grpSpPr>
        <p:sp>
          <p:nvSpPr>
            <p:cNvPr id="7" name="object 7"/>
            <p:cNvSpPr/>
            <p:nvPr/>
          </p:nvSpPr>
          <p:spPr>
            <a:xfrm>
              <a:off x="1542288" y="1665732"/>
              <a:ext cx="2171700" cy="567055"/>
            </a:xfrm>
            <a:custGeom>
              <a:avLst/>
              <a:gdLst/>
              <a:ahLst/>
              <a:cxnLst/>
              <a:rect l="l" t="t" r="r" b="b"/>
              <a:pathLst>
                <a:path w="2171700" h="567055">
                  <a:moveTo>
                    <a:pt x="2077212" y="0"/>
                  </a:moveTo>
                  <a:lnTo>
                    <a:pt x="94487" y="0"/>
                  </a:lnTo>
                  <a:lnTo>
                    <a:pt x="64643" y="4825"/>
                  </a:lnTo>
                  <a:lnTo>
                    <a:pt x="38734" y="18287"/>
                  </a:lnTo>
                  <a:lnTo>
                    <a:pt x="18287" y="38734"/>
                  </a:lnTo>
                  <a:lnTo>
                    <a:pt x="4825" y="64642"/>
                  </a:lnTo>
                  <a:lnTo>
                    <a:pt x="0" y="94487"/>
                  </a:lnTo>
                  <a:lnTo>
                    <a:pt x="0" y="472439"/>
                  </a:lnTo>
                  <a:lnTo>
                    <a:pt x="18287" y="528192"/>
                  </a:lnTo>
                  <a:lnTo>
                    <a:pt x="64643" y="562101"/>
                  </a:lnTo>
                  <a:lnTo>
                    <a:pt x="94487" y="566800"/>
                  </a:lnTo>
                  <a:lnTo>
                    <a:pt x="2077212" y="566800"/>
                  </a:lnTo>
                  <a:lnTo>
                    <a:pt x="2132965" y="548639"/>
                  </a:lnTo>
                  <a:lnTo>
                    <a:pt x="2166874" y="502284"/>
                  </a:lnTo>
                  <a:lnTo>
                    <a:pt x="2171700" y="472439"/>
                  </a:lnTo>
                  <a:lnTo>
                    <a:pt x="2171700" y="94487"/>
                  </a:lnTo>
                  <a:lnTo>
                    <a:pt x="2164461" y="58292"/>
                  </a:lnTo>
                  <a:lnTo>
                    <a:pt x="2144014" y="27685"/>
                  </a:lnTo>
                  <a:lnTo>
                    <a:pt x="2113279" y="7238"/>
                  </a:lnTo>
                  <a:lnTo>
                    <a:pt x="2077212" y="0"/>
                  </a:lnTo>
                  <a:close/>
                </a:path>
              </a:pathLst>
            </a:custGeom>
            <a:solidFill>
              <a:srgbClr val="92C3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42288" y="1665732"/>
              <a:ext cx="2171700" cy="567055"/>
            </a:xfrm>
            <a:custGeom>
              <a:avLst/>
              <a:gdLst/>
              <a:ahLst/>
              <a:cxnLst/>
              <a:rect l="l" t="t" r="r" b="b"/>
              <a:pathLst>
                <a:path w="2171700" h="567055">
                  <a:moveTo>
                    <a:pt x="0" y="94487"/>
                  </a:moveTo>
                  <a:lnTo>
                    <a:pt x="18287" y="38734"/>
                  </a:lnTo>
                  <a:lnTo>
                    <a:pt x="64643" y="4825"/>
                  </a:lnTo>
                  <a:lnTo>
                    <a:pt x="94487" y="0"/>
                  </a:lnTo>
                  <a:lnTo>
                    <a:pt x="2077212" y="0"/>
                  </a:lnTo>
                  <a:lnTo>
                    <a:pt x="2113279" y="7238"/>
                  </a:lnTo>
                  <a:lnTo>
                    <a:pt x="2144014" y="27685"/>
                  </a:lnTo>
                  <a:lnTo>
                    <a:pt x="2164461" y="58292"/>
                  </a:lnTo>
                  <a:lnTo>
                    <a:pt x="2171700" y="94487"/>
                  </a:lnTo>
                  <a:lnTo>
                    <a:pt x="2171700" y="472439"/>
                  </a:lnTo>
                  <a:lnTo>
                    <a:pt x="2153412" y="528192"/>
                  </a:lnTo>
                  <a:lnTo>
                    <a:pt x="2107057" y="562101"/>
                  </a:lnTo>
                  <a:lnTo>
                    <a:pt x="2077212" y="566800"/>
                  </a:lnTo>
                  <a:lnTo>
                    <a:pt x="94487" y="566800"/>
                  </a:lnTo>
                  <a:lnTo>
                    <a:pt x="38734" y="548639"/>
                  </a:lnTo>
                  <a:lnTo>
                    <a:pt x="4825" y="502284"/>
                  </a:lnTo>
                  <a:lnTo>
                    <a:pt x="0" y="472439"/>
                  </a:lnTo>
                  <a:lnTo>
                    <a:pt x="0" y="94487"/>
                  </a:lnTo>
                  <a:close/>
                </a:path>
              </a:pathLst>
            </a:custGeom>
            <a:ln w="914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960245" y="1800225"/>
            <a:ext cx="1341755" cy="272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b="1" spc="-15" dirty="0">
                <a:latin typeface="Arial"/>
                <a:cs typeface="Arial"/>
              </a:rPr>
              <a:t>W</a:t>
            </a:r>
            <a:r>
              <a:rPr sz="1600" b="1" dirty="0">
                <a:latin typeface="Arial"/>
                <a:cs typeface="Arial"/>
              </a:rPr>
              <a:t>o</a:t>
            </a:r>
            <a:r>
              <a:rPr sz="1600" b="1" spc="5" dirty="0">
                <a:latin typeface="Arial"/>
                <a:cs typeface="Arial"/>
              </a:rPr>
              <a:t>rki</a:t>
            </a:r>
            <a:r>
              <a:rPr sz="1600" b="1" dirty="0">
                <a:latin typeface="Arial"/>
                <a:cs typeface="Arial"/>
              </a:rPr>
              <a:t>n</a:t>
            </a:r>
            <a:r>
              <a:rPr sz="1600" b="1" spc="10" dirty="0">
                <a:latin typeface="Arial"/>
                <a:cs typeface="Arial"/>
              </a:rPr>
              <a:t>g</a:t>
            </a:r>
            <a:r>
              <a:rPr sz="1600" b="1" spc="-95" dirty="0">
                <a:latin typeface="Arial"/>
                <a:cs typeface="Arial"/>
              </a:rPr>
              <a:t> </a:t>
            </a:r>
            <a:r>
              <a:rPr sz="1600" b="1" spc="-35" dirty="0">
                <a:latin typeface="Arial"/>
                <a:cs typeface="Arial"/>
              </a:rPr>
              <a:t>A</a:t>
            </a:r>
            <a:r>
              <a:rPr sz="1600" b="1" spc="5" dirty="0">
                <a:latin typeface="Arial"/>
                <a:cs typeface="Arial"/>
              </a:rPr>
              <a:t>r</a:t>
            </a:r>
            <a:r>
              <a:rPr sz="1600" b="1" spc="10" dirty="0">
                <a:latin typeface="Arial"/>
                <a:cs typeface="Arial"/>
              </a:rPr>
              <a:t>ea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534477" y="2634805"/>
            <a:ext cx="2181225" cy="577850"/>
            <a:chOff x="1534477" y="2634805"/>
            <a:chExt cx="2181225" cy="577850"/>
          </a:xfrm>
        </p:grpSpPr>
        <p:sp>
          <p:nvSpPr>
            <p:cNvPr id="11" name="object 11"/>
            <p:cNvSpPr/>
            <p:nvPr/>
          </p:nvSpPr>
          <p:spPr>
            <a:xfrm>
              <a:off x="1539239" y="2639567"/>
              <a:ext cx="2171700" cy="568325"/>
            </a:xfrm>
            <a:custGeom>
              <a:avLst/>
              <a:gdLst/>
              <a:ahLst/>
              <a:cxnLst/>
              <a:rect l="l" t="t" r="r" b="b"/>
              <a:pathLst>
                <a:path w="2171700" h="568325">
                  <a:moveTo>
                    <a:pt x="2077212" y="0"/>
                  </a:moveTo>
                  <a:lnTo>
                    <a:pt x="94487" y="0"/>
                  </a:lnTo>
                  <a:lnTo>
                    <a:pt x="64643" y="4825"/>
                  </a:lnTo>
                  <a:lnTo>
                    <a:pt x="38734" y="18287"/>
                  </a:lnTo>
                  <a:lnTo>
                    <a:pt x="18287" y="38734"/>
                  </a:lnTo>
                  <a:lnTo>
                    <a:pt x="4825" y="64769"/>
                  </a:lnTo>
                  <a:lnTo>
                    <a:pt x="0" y="94742"/>
                  </a:lnTo>
                  <a:lnTo>
                    <a:pt x="0" y="473709"/>
                  </a:lnTo>
                  <a:lnTo>
                    <a:pt x="18287" y="529589"/>
                  </a:lnTo>
                  <a:lnTo>
                    <a:pt x="64643" y="563499"/>
                  </a:lnTo>
                  <a:lnTo>
                    <a:pt x="94487" y="568325"/>
                  </a:lnTo>
                  <a:lnTo>
                    <a:pt x="2077212" y="568325"/>
                  </a:lnTo>
                  <a:lnTo>
                    <a:pt x="2132965" y="550163"/>
                  </a:lnTo>
                  <a:lnTo>
                    <a:pt x="2166874" y="503555"/>
                  </a:lnTo>
                  <a:lnTo>
                    <a:pt x="2171700" y="473709"/>
                  </a:lnTo>
                  <a:lnTo>
                    <a:pt x="2171700" y="94742"/>
                  </a:lnTo>
                  <a:lnTo>
                    <a:pt x="2164461" y="58419"/>
                  </a:lnTo>
                  <a:lnTo>
                    <a:pt x="2144014" y="27686"/>
                  </a:lnTo>
                  <a:lnTo>
                    <a:pt x="2113280" y="7238"/>
                  </a:lnTo>
                  <a:lnTo>
                    <a:pt x="2077212" y="0"/>
                  </a:lnTo>
                  <a:close/>
                </a:path>
              </a:pathLst>
            </a:custGeom>
            <a:solidFill>
              <a:srgbClr val="EFC1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39239" y="2639567"/>
              <a:ext cx="2171700" cy="568325"/>
            </a:xfrm>
            <a:custGeom>
              <a:avLst/>
              <a:gdLst/>
              <a:ahLst/>
              <a:cxnLst/>
              <a:rect l="l" t="t" r="r" b="b"/>
              <a:pathLst>
                <a:path w="2171700" h="568325">
                  <a:moveTo>
                    <a:pt x="0" y="94742"/>
                  </a:moveTo>
                  <a:lnTo>
                    <a:pt x="18287" y="38734"/>
                  </a:lnTo>
                  <a:lnTo>
                    <a:pt x="64643" y="4825"/>
                  </a:lnTo>
                  <a:lnTo>
                    <a:pt x="94487" y="0"/>
                  </a:lnTo>
                  <a:lnTo>
                    <a:pt x="2077212" y="0"/>
                  </a:lnTo>
                  <a:lnTo>
                    <a:pt x="2113280" y="7238"/>
                  </a:lnTo>
                  <a:lnTo>
                    <a:pt x="2144014" y="27686"/>
                  </a:lnTo>
                  <a:lnTo>
                    <a:pt x="2164461" y="58419"/>
                  </a:lnTo>
                  <a:lnTo>
                    <a:pt x="2171700" y="94742"/>
                  </a:lnTo>
                  <a:lnTo>
                    <a:pt x="2171700" y="473709"/>
                  </a:lnTo>
                  <a:lnTo>
                    <a:pt x="2153412" y="529589"/>
                  </a:lnTo>
                  <a:lnTo>
                    <a:pt x="2107057" y="563499"/>
                  </a:lnTo>
                  <a:lnTo>
                    <a:pt x="2077212" y="568325"/>
                  </a:lnTo>
                  <a:lnTo>
                    <a:pt x="94487" y="568325"/>
                  </a:lnTo>
                  <a:lnTo>
                    <a:pt x="38734" y="550163"/>
                  </a:lnTo>
                  <a:lnTo>
                    <a:pt x="4825" y="503555"/>
                  </a:lnTo>
                  <a:lnTo>
                    <a:pt x="0" y="473709"/>
                  </a:lnTo>
                  <a:lnTo>
                    <a:pt x="0" y="94742"/>
                  </a:lnTo>
                  <a:close/>
                </a:path>
              </a:pathLst>
            </a:custGeom>
            <a:ln w="914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938273" y="2755138"/>
            <a:ext cx="1231265" cy="272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b="1" spc="5" dirty="0">
                <a:latin typeface="Arial"/>
                <a:cs typeface="Arial"/>
              </a:rPr>
              <a:t>staging</a:t>
            </a:r>
            <a:r>
              <a:rPr sz="1600" b="1" spc="-105" dirty="0">
                <a:latin typeface="Arial"/>
                <a:cs typeface="Arial"/>
              </a:rPr>
              <a:t> </a:t>
            </a:r>
            <a:r>
              <a:rPr sz="1600" b="1" spc="10" dirty="0">
                <a:latin typeface="Arial"/>
                <a:cs typeface="Arial"/>
              </a:rPr>
              <a:t>area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516189" y="3601021"/>
            <a:ext cx="2183130" cy="576580"/>
            <a:chOff x="1516189" y="3601021"/>
            <a:chExt cx="2183130" cy="576580"/>
          </a:xfrm>
        </p:grpSpPr>
        <p:sp>
          <p:nvSpPr>
            <p:cNvPr id="15" name="object 15"/>
            <p:cNvSpPr/>
            <p:nvPr/>
          </p:nvSpPr>
          <p:spPr>
            <a:xfrm>
              <a:off x="1520952" y="3605784"/>
              <a:ext cx="2173605" cy="567055"/>
            </a:xfrm>
            <a:custGeom>
              <a:avLst/>
              <a:gdLst/>
              <a:ahLst/>
              <a:cxnLst/>
              <a:rect l="l" t="t" r="r" b="b"/>
              <a:pathLst>
                <a:path w="2173604" h="567054">
                  <a:moveTo>
                    <a:pt x="2078609" y="0"/>
                  </a:moveTo>
                  <a:lnTo>
                    <a:pt x="94487" y="0"/>
                  </a:lnTo>
                  <a:lnTo>
                    <a:pt x="64642" y="4825"/>
                  </a:lnTo>
                  <a:lnTo>
                    <a:pt x="38734" y="18287"/>
                  </a:lnTo>
                  <a:lnTo>
                    <a:pt x="18287" y="38734"/>
                  </a:lnTo>
                  <a:lnTo>
                    <a:pt x="4825" y="64642"/>
                  </a:lnTo>
                  <a:lnTo>
                    <a:pt x="0" y="94487"/>
                  </a:lnTo>
                  <a:lnTo>
                    <a:pt x="0" y="472376"/>
                  </a:lnTo>
                  <a:lnTo>
                    <a:pt x="18287" y="528180"/>
                  </a:lnTo>
                  <a:lnTo>
                    <a:pt x="64642" y="562038"/>
                  </a:lnTo>
                  <a:lnTo>
                    <a:pt x="94487" y="566851"/>
                  </a:lnTo>
                  <a:lnTo>
                    <a:pt x="2078609" y="566851"/>
                  </a:lnTo>
                  <a:lnTo>
                    <a:pt x="2134489" y="548627"/>
                  </a:lnTo>
                  <a:lnTo>
                    <a:pt x="2168398" y="502246"/>
                  </a:lnTo>
                  <a:lnTo>
                    <a:pt x="2173224" y="472376"/>
                  </a:lnTo>
                  <a:lnTo>
                    <a:pt x="2173224" y="94487"/>
                  </a:lnTo>
                  <a:lnTo>
                    <a:pt x="2165985" y="58292"/>
                  </a:lnTo>
                  <a:lnTo>
                    <a:pt x="2145538" y="27685"/>
                  </a:lnTo>
                  <a:lnTo>
                    <a:pt x="2114804" y="7238"/>
                  </a:lnTo>
                  <a:lnTo>
                    <a:pt x="2078609" y="0"/>
                  </a:lnTo>
                  <a:close/>
                </a:path>
              </a:pathLst>
            </a:custGeom>
            <a:solidFill>
              <a:srgbClr val="6DA8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20952" y="3605784"/>
              <a:ext cx="2173605" cy="567055"/>
            </a:xfrm>
            <a:custGeom>
              <a:avLst/>
              <a:gdLst/>
              <a:ahLst/>
              <a:cxnLst/>
              <a:rect l="l" t="t" r="r" b="b"/>
              <a:pathLst>
                <a:path w="2173604" h="567054">
                  <a:moveTo>
                    <a:pt x="0" y="94487"/>
                  </a:moveTo>
                  <a:lnTo>
                    <a:pt x="18287" y="38734"/>
                  </a:lnTo>
                  <a:lnTo>
                    <a:pt x="64642" y="4825"/>
                  </a:lnTo>
                  <a:lnTo>
                    <a:pt x="94487" y="0"/>
                  </a:lnTo>
                  <a:lnTo>
                    <a:pt x="2078609" y="0"/>
                  </a:lnTo>
                  <a:lnTo>
                    <a:pt x="2114804" y="7238"/>
                  </a:lnTo>
                  <a:lnTo>
                    <a:pt x="2145538" y="27685"/>
                  </a:lnTo>
                  <a:lnTo>
                    <a:pt x="2165985" y="58292"/>
                  </a:lnTo>
                  <a:lnTo>
                    <a:pt x="2173224" y="94487"/>
                  </a:lnTo>
                  <a:lnTo>
                    <a:pt x="2173224" y="472376"/>
                  </a:lnTo>
                  <a:lnTo>
                    <a:pt x="2154936" y="528180"/>
                  </a:lnTo>
                  <a:lnTo>
                    <a:pt x="2108454" y="562038"/>
                  </a:lnTo>
                  <a:lnTo>
                    <a:pt x="2078609" y="566851"/>
                  </a:lnTo>
                  <a:lnTo>
                    <a:pt x="94487" y="566851"/>
                  </a:lnTo>
                  <a:lnTo>
                    <a:pt x="38734" y="548627"/>
                  </a:lnTo>
                  <a:lnTo>
                    <a:pt x="4825" y="502246"/>
                  </a:lnTo>
                  <a:lnTo>
                    <a:pt x="0" y="472376"/>
                  </a:lnTo>
                  <a:lnTo>
                    <a:pt x="0" y="94487"/>
                  </a:lnTo>
                  <a:close/>
                </a:path>
              </a:pathLst>
            </a:custGeom>
            <a:ln w="914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012442" y="3761638"/>
            <a:ext cx="1065530" cy="272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b="1" spc="5" dirty="0">
                <a:latin typeface="Arial"/>
                <a:cs typeface="Arial"/>
              </a:rPr>
              <a:t>Local</a:t>
            </a:r>
            <a:r>
              <a:rPr sz="1600" b="1" spc="-55" dirty="0">
                <a:latin typeface="Arial"/>
                <a:cs typeface="Arial"/>
              </a:rPr>
              <a:t> </a:t>
            </a:r>
            <a:r>
              <a:rPr sz="1600" b="1" spc="5" dirty="0">
                <a:latin typeface="Arial"/>
                <a:cs typeface="Arial"/>
              </a:rPr>
              <a:t>repo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80453" y="1862137"/>
            <a:ext cx="965200" cy="1265555"/>
            <a:chOff x="580453" y="1862137"/>
            <a:chExt cx="965200" cy="1265555"/>
          </a:xfrm>
        </p:grpSpPr>
        <p:sp>
          <p:nvSpPr>
            <p:cNvPr id="19" name="object 19"/>
            <p:cNvSpPr/>
            <p:nvPr/>
          </p:nvSpPr>
          <p:spPr>
            <a:xfrm>
              <a:off x="585216" y="2322575"/>
              <a:ext cx="955675" cy="800100"/>
            </a:xfrm>
            <a:custGeom>
              <a:avLst/>
              <a:gdLst/>
              <a:ahLst/>
              <a:cxnLst/>
              <a:rect l="l" t="t" r="r" b="b"/>
              <a:pathLst>
                <a:path w="955675" h="800100">
                  <a:moveTo>
                    <a:pt x="955548" y="575310"/>
                  </a:moveTo>
                  <a:lnTo>
                    <a:pt x="829183" y="441325"/>
                  </a:lnTo>
                  <a:lnTo>
                    <a:pt x="716661" y="321945"/>
                  </a:lnTo>
                  <a:lnTo>
                    <a:pt x="716661" y="441325"/>
                  </a:lnTo>
                  <a:lnTo>
                    <a:pt x="673430" y="435610"/>
                  </a:lnTo>
                  <a:lnTo>
                    <a:pt x="631202" y="428879"/>
                  </a:lnTo>
                  <a:lnTo>
                    <a:pt x="589953" y="421259"/>
                  </a:lnTo>
                  <a:lnTo>
                    <a:pt x="549744" y="412750"/>
                  </a:lnTo>
                  <a:lnTo>
                    <a:pt x="510603" y="403479"/>
                  </a:lnTo>
                  <a:lnTo>
                    <a:pt x="472579" y="393446"/>
                  </a:lnTo>
                  <a:lnTo>
                    <a:pt x="435698" y="382524"/>
                  </a:lnTo>
                  <a:lnTo>
                    <a:pt x="365582" y="358648"/>
                  </a:lnTo>
                  <a:lnTo>
                    <a:pt x="300570" y="331978"/>
                  </a:lnTo>
                  <a:lnTo>
                    <a:pt x="241007" y="302641"/>
                  </a:lnTo>
                  <a:lnTo>
                    <a:pt x="187223" y="271018"/>
                  </a:lnTo>
                  <a:lnTo>
                    <a:pt x="139522" y="237236"/>
                  </a:lnTo>
                  <a:lnTo>
                    <a:pt x="98272" y="201422"/>
                  </a:lnTo>
                  <a:lnTo>
                    <a:pt x="63766" y="163830"/>
                  </a:lnTo>
                  <a:lnTo>
                    <a:pt x="36372" y="124714"/>
                  </a:lnTo>
                  <a:lnTo>
                    <a:pt x="16383" y="84201"/>
                  </a:lnTo>
                  <a:lnTo>
                    <a:pt x="4152" y="42545"/>
                  </a:lnTo>
                  <a:lnTo>
                    <a:pt x="0" y="0"/>
                  </a:lnTo>
                  <a:lnTo>
                    <a:pt x="0" y="239014"/>
                  </a:lnTo>
                  <a:lnTo>
                    <a:pt x="9271" y="302514"/>
                  </a:lnTo>
                  <a:lnTo>
                    <a:pt x="25425" y="343662"/>
                  </a:lnTo>
                  <a:lnTo>
                    <a:pt x="49161" y="383540"/>
                  </a:lnTo>
                  <a:lnTo>
                    <a:pt x="80149" y="421894"/>
                  </a:lnTo>
                  <a:lnTo>
                    <a:pt x="118071" y="458597"/>
                  </a:lnTo>
                  <a:lnTo>
                    <a:pt x="162585" y="493395"/>
                  </a:lnTo>
                  <a:lnTo>
                    <a:pt x="213372" y="526161"/>
                  </a:lnTo>
                  <a:lnTo>
                    <a:pt x="270090" y="556641"/>
                  </a:lnTo>
                  <a:lnTo>
                    <a:pt x="332422" y="584581"/>
                  </a:lnTo>
                  <a:lnTo>
                    <a:pt x="400024" y="609981"/>
                  </a:lnTo>
                  <a:lnTo>
                    <a:pt x="472579" y="632460"/>
                  </a:lnTo>
                  <a:lnTo>
                    <a:pt x="510603" y="642493"/>
                  </a:lnTo>
                  <a:lnTo>
                    <a:pt x="549744" y="651764"/>
                  </a:lnTo>
                  <a:lnTo>
                    <a:pt x="589953" y="660273"/>
                  </a:lnTo>
                  <a:lnTo>
                    <a:pt x="631202" y="667766"/>
                  </a:lnTo>
                  <a:lnTo>
                    <a:pt x="673430" y="674624"/>
                  </a:lnTo>
                  <a:lnTo>
                    <a:pt x="716661" y="680339"/>
                  </a:lnTo>
                  <a:lnTo>
                    <a:pt x="716661" y="799846"/>
                  </a:lnTo>
                  <a:lnTo>
                    <a:pt x="955548" y="57531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85216" y="1866900"/>
              <a:ext cx="955675" cy="575945"/>
            </a:xfrm>
            <a:custGeom>
              <a:avLst/>
              <a:gdLst/>
              <a:ahLst/>
              <a:cxnLst/>
              <a:rect l="l" t="t" r="r" b="b"/>
              <a:pathLst>
                <a:path w="955675" h="575944">
                  <a:moveTo>
                    <a:pt x="955294" y="0"/>
                  </a:moveTo>
                  <a:lnTo>
                    <a:pt x="916559" y="380"/>
                  </a:lnTo>
                  <a:lnTo>
                    <a:pt x="878078" y="1524"/>
                  </a:lnTo>
                  <a:lnTo>
                    <a:pt x="839851" y="3301"/>
                  </a:lnTo>
                  <a:lnTo>
                    <a:pt x="764540" y="9144"/>
                  </a:lnTo>
                  <a:lnTo>
                    <a:pt x="690626" y="17907"/>
                  </a:lnTo>
                  <a:lnTo>
                    <a:pt x="618705" y="29210"/>
                  </a:lnTo>
                  <a:lnTo>
                    <a:pt x="549021" y="43306"/>
                  </a:lnTo>
                  <a:lnTo>
                    <a:pt x="481901" y="59943"/>
                  </a:lnTo>
                  <a:lnTo>
                    <a:pt x="417677" y="79120"/>
                  </a:lnTo>
                  <a:lnTo>
                    <a:pt x="356679" y="100711"/>
                  </a:lnTo>
                  <a:lnTo>
                    <a:pt x="299224" y="124587"/>
                  </a:lnTo>
                  <a:lnTo>
                    <a:pt x="245656" y="150749"/>
                  </a:lnTo>
                  <a:lnTo>
                    <a:pt x="196291" y="179197"/>
                  </a:lnTo>
                  <a:lnTo>
                    <a:pt x="161734" y="202183"/>
                  </a:lnTo>
                  <a:lnTo>
                    <a:pt x="130441" y="226060"/>
                  </a:lnTo>
                  <a:lnTo>
                    <a:pt x="77711" y="275844"/>
                  </a:lnTo>
                  <a:lnTo>
                    <a:pt x="38328" y="328041"/>
                  </a:lnTo>
                  <a:lnTo>
                    <a:pt x="12560" y="382016"/>
                  </a:lnTo>
                  <a:lnTo>
                    <a:pt x="673" y="437133"/>
                  </a:lnTo>
                  <a:lnTo>
                    <a:pt x="0" y="464947"/>
                  </a:lnTo>
                  <a:lnTo>
                    <a:pt x="2895" y="492760"/>
                  </a:lnTo>
                  <a:lnTo>
                    <a:pt x="9372" y="520700"/>
                  </a:lnTo>
                  <a:lnTo>
                    <a:pt x="19481" y="548386"/>
                  </a:lnTo>
                  <a:lnTo>
                    <a:pt x="33248" y="575944"/>
                  </a:lnTo>
                  <a:lnTo>
                    <a:pt x="45008" y="556894"/>
                  </a:lnTo>
                  <a:lnTo>
                    <a:pt x="73317" y="519938"/>
                  </a:lnTo>
                  <a:lnTo>
                    <a:pt x="107721" y="484758"/>
                  </a:lnTo>
                  <a:lnTo>
                    <a:pt x="147891" y="451485"/>
                  </a:lnTo>
                  <a:lnTo>
                    <a:pt x="193484" y="420116"/>
                  </a:lnTo>
                  <a:lnTo>
                    <a:pt x="244157" y="390779"/>
                  </a:lnTo>
                  <a:lnTo>
                    <a:pt x="299554" y="363600"/>
                  </a:lnTo>
                  <a:lnTo>
                    <a:pt x="359371" y="338836"/>
                  </a:lnTo>
                  <a:lnTo>
                    <a:pt x="423227" y="316483"/>
                  </a:lnTo>
                  <a:lnTo>
                    <a:pt x="490816" y="296799"/>
                  </a:lnTo>
                  <a:lnTo>
                    <a:pt x="561771" y="279654"/>
                  </a:lnTo>
                  <a:lnTo>
                    <a:pt x="635774" y="265430"/>
                  </a:lnTo>
                  <a:lnTo>
                    <a:pt x="673811" y="259461"/>
                  </a:lnTo>
                  <a:lnTo>
                    <a:pt x="712470" y="254126"/>
                  </a:lnTo>
                  <a:lnTo>
                    <a:pt x="751713" y="249681"/>
                  </a:lnTo>
                  <a:lnTo>
                    <a:pt x="791464" y="245999"/>
                  </a:lnTo>
                  <a:lnTo>
                    <a:pt x="831850" y="243077"/>
                  </a:lnTo>
                  <a:lnTo>
                    <a:pt x="872617" y="240919"/>
                  </a:lnTo>
                  <a:lnTo>
                    <a:pt x="913765" y="239649"/>
                  </a:lnTo>
                  <a:lnTo>
                    <a:pt x="955294" y="239268"/>
                  </a:lnTo>
                  <a:lnTo>
                    <a:pt x="955294" y="0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85216" y="1866900"/>
              <a:ext cx="955675" cy="1256030"/>
            </a:xfrm>
            <a:custGeom>
              <a:avLst/>
              <a:gdLst/>
              <a:ahLst/>
              <a:cxnLst/>
              <a:rect l="l" t="t" r="r" b="b"/>
              <a:pathLst>
                <a:path w="955675" h="1256030">
                  <a:moveTo>
                    <a:pt x="0" y="455802"/>
                  </a:moveTo>
                  <a:lnTo>
                    <a:pt x="4152" y="498348"/>
                  </a:lnTo>
                  <a:lnTo>
                    <a:pt x="16382" y="540004"/>
                  </a:lnTo>
                  <a:lnTo>
                    <a:pt x="36372" y="580517"/>
                  </a:lnTo>
                  <a:lnTo>
                    <a:pt x="63766" y="619632"/>
                  </a:lnTo>
                  <a:lnTo>
                    <a:pt x="98272" y="657098"/>
                  </a:lnTo>
                  <a:lnTo>
                    <a:pt x="139522" y="692912"/>
                  </a:lnTo>
                  <a:lnTo>
                    <a:pt x="187223" y="726694"/>
                  </a:lnTo>
                  <a:lnTo>
                    <a:pt x="241007" y="758317"/>
                  </a:lnTo>
                  <a:lnTo>
                    <a:pt x="300570" y="787654"/>
                  </a:lnTo>
                  <a:lnTo>
                    <a:pt x="365582" y="814324"/>
                  </a:lnTo>
                  <a:lnTo>
                    <a:pt x="435698" y="838200"/>
                  </a:lnTo>
                  <a:lnTo>
                    <a:pt x="472579" y="849122"/>
                  </a:lnTo>
                  <a:lnTo>
                    <a:pt x="510603" y="859155"/>
                  </a:lnTo>
                  <a:lnTo>
                    <a:pt x="549744" y="868426"/>
                  </a:lnTo>
                  <a:lnTo>
                    <a:pt x="589953" y="876935"/>
                  </a:lnTo>
                  <a:lnTo>
                    <a:pt x="631202" y="884427"/>
                  </a:lnTo>
                  <a:lnTo>
                    <a:pt x="673430" y="891158"/>
                  </a:lnTo>
                  <a:lnTo>
                    <a:pt x="716661" y="897001"/>
                  </a:lnTo>
                  <a:lnTo>
                    <a:pt x="716661" y="777620"/>
                  </a:lnTo>
                  <a:lnTo>
                    <a:pt x="955547" y="1030986"/>
                  </a:lnTo>
                  <a:lnTo>
                    <a:pt x="716661" y="1255522"/>
                  </a:lnTo>
                  <a:lnTo>
                    <a:pt x="716661" y="1136014"/>
                  </a:lnTo>
                  <a:lnTo>
                    <a:pt x="673430" y="1130173"/>
                  </a:lnTo>
                  <a:lnTo>
                    <a:pt x="631202" y="1123442"/>
                  </a:lnTo>
                  <a:lnTo>
                    <a:pt x="589953" y="1115822"/>
                  </a:lnTo>
                  <a:lnTo>
                    <a:pt x="549744" y="1107439"/>
                  </a:lnTo>
                  <a:lnTo>
                    <a:pt x="510603" y="1098169"/>
                  </a:lnTo>
                  <a:lnTo>
                    <a:pt x="472579" y="1088008"/>
                  </a:lnTo>
                  <a:lnTo>
                    <a:pt x="435698" y="1077214"/>
                  </a:lnTo>
                  <a:lnTo>
                    <a:pt x="365582" y="1053338"/>
                  </a:lnTo>
                  <a:lnTo>
                    <a:pt x="300570" y="1026541"/>
                  </a:lnTo>
                  <a:lnTo>
                    <a:pt x="241007" y="997331"/>
                  </a:lnTo>
                  <a:lnTo>
                    <a:pt x="187223" y="965707"/>
                  </a:lnTo>
                  <a:lnTo>
                    <a:pt x="139522" y="931926"/>
                  </a:lnTo>
                  <a:lnTo>
                    <a:pt x="98272" y="896112"/>
                  </a:lnTo>
                  <a:lnTo>
                    <a:pt x="49161" y="839216"/>
                  </a:lnTo>
                  <a:lnTo>
                    <a:pt x="25425" y="799338"/>
                  </a:lnTo>
                  <a:lnTo>
                    <a:pt x="9271" y="758317"/>
                  </a:lnTo>
                  <a:lnTo>
                    <a:pt x="1041" y="716152"/>
                  </a:lnTo>
                  <a:lnTo>
                    <a:pt x="0" y="694689"/>
                  </a:lnTo>
                  <a:lnTo>
                    <a:pt x="0" y="455802"/>
                  </a:lnTo>
                  <a:lnTo>
                    <a:pt x="3695" y="415417"/>
                  </a:lnTo>
                  <a:lnTo>
                    <a:pt x="14579" y="376047"/>
                  </a:lnTo>
                  <a:lnTo>
                    <a:pt x="32346" y="337693"/>
                  </a:lnTo>
                  <a:lnTo>
                    <a:pt x="56680" y="300736"/>
                  </a:lnTo>
                  <a:lnTo>
                    <a:pt x="87274" y="265175"/>
                  </a:lnTo>
                  <a:lnTo>
                    <a:pt x="123812" y="231267"/>
                  </a:lnTo>
                  <a:lnTo>
                    <a:pt x="165976" y="199008"/>
                  </a:lnTo>
                  <a:lnTo>
                    <a:pt x="213474" y="168656"/>
                  </a:lnTo>
                  <a:lnTo>
                    <a:pt x="265976" y="140207"/>
                  </a:lnTo>
                  <a:lnTo>
                    <a:pt x="323189" y="114045"/>
                  </a:lnTo>
                  <a:lnTo>
                    <a:pt x="384797" y="90169"/>
                  </a:lnTo>
                  <a:lnTo>
                    <a:pt x="450481" y="68833"/>
                  </a:lnTo>
                  <a:lnTo>
                    <a:pt x="519938" y="50037"/>
                  </a:lnTo>
                  <a:lnTo>
                    <a:pt x="592861" y="33908"/>
                  </a:lnTo>
                  <a:lnTo>
                    <a:pt x="630516" y="27050"/>
                  </a:lnTo>
                  <a:lnTo>
                    <a:pt x="668934" y="20827"/>
                  </a:lnTo>
                  <a:lnTo>
                    <a:pt x="708025" y="15366"/>
                  </a:lnTo>
                  <a:lnTo>
                    <a:pt x="747776" y="10795"/>
                  </a:lnTo>
                  <a:lnTo>
                    <a:pt x="788289" y="6985"/>
                  </a:lnTo>
                  <a:lnTo>
                    <a:pt x="829310" y="3937"/>
                  </a:lnTo>
                  <a:lnTo>
                    <a:pt x="870839" y="1777"/>
                  </a:lnTo>
                  <a:lnTo>
                    <a:pt x="912876" y="380"/>
                  </a:lnTo>
                  <a:lnTo>
                    <a:pt x="955547" y="0"/>
                  </a:lnTo>
                  <a:lnTo>
                    <a:pt x="955547" y="239013"/>
                  </a:lnTo>
                  <a:lnTo>
                    <a:pt x="913892" y="239394"/>
                  </a:lnTo>
                  <a:lnTo>
                    <a:pt x="872744" y="240664"/>
                  </a:lnTo>
                  <a:lnTo>
                    <a:pt x="831977" y="242697"/>
                  </a:lnTo>
                  <a:lnTo>
                    <a:pt x="791718" y="245618"/>
                  </a:lnTo>
                  <a:lnTo>
                    <a:pt x="751840" y="249427"/>
                  </a:lnTo>
                  <a:lnTo>
                    <a:pt x="712597" y="253873"/>
                  </a:lnTo>
                  <a:lnTo>
                    <a:pt x="673963" y="259080"/>
                  </a:lnTo>
                  <a:lnTo>
                    <a:pt x="635939" y="265175"/>
                  </a:lnTo>
                  <a:lnTo>
                    <a:pt x="561936" y="279400"/>
                  </a:lnTo>
                  <a:lnTo>
                    <a:pt x="490981" y="296418"/>
                  </a:lnTo>
                  <a:lnTo>
                    <a:pt x="423392" y="316102"/>
                  </a:lnTo>
                  <a:lnTo>
                    <a:pt x="359524" y="338455"/>
                  </a:lnTo>
                  <a:lnTo>
                    <a:pt x="299720" y="363219"/>
                  </a:lnTo>
                  <a:lnTo>
                    <a:pt x="244309" y="390270"/>
                  </a:lnTo>
                  <a:lnTo>
                    <a:pt x="193649" y="419607"/>
                  </a:lnTo>
                  <a:lnTo>
                    <a:pt x="148056" y="450976"/>
                  </a:lnTo>
                  <a:lnTo>
                    <a:pt x="107886" y="484250"/>
                  </a:lnTo>
                  <a:lnTo>
                    <a:pt x="73482" y="519430"/>
                  </a:lnTo>
                  <a:lnTo>
                    <a:pt x="45173" y="556260"/>
                  </a:lnTo>
                  <a:lnTo>
                    <a:pt x="33413" y="575310"/>
                  </a:lnTo>
                </a:path>
              </a:pathLst>
            </a:custGeom>
            <a:ln w="914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73736" y="2279904"/>
            <a:ext cx="1181100" cy="289560"/>
          </a:xfrm>
          <a:prstGeom prst="rect">
            <a:avLst/>
          </a:prstGeom>
          <a:solidFill>
            <a:srgbClr val="FAFAF8"/>
          </a:solidFill>
          <a:ln w="9143">
            <a:solidFill>
              <a:srgbClr val="585858"/>
            </a:solidFill>
          </a:ln>
        </p:spPr>
        <p:txBody>
          <a:bodyPr vert="horz" wrap="square" lIns="0" tIns="33019" rIns="0" bIns="0" rtlCol="0">
            <a:spAutoFit/>
          </a:bodyPr>
          <a:lstStyle/>
          <a:p>
            <a:pPr marL="253365">
              <a:lnSpc>
                <a:spcPct val="100000"/>
              </a:lnSpc>
              <a:spcBef>
                <a:spcPts val="259"/>
              </a:spcBef>
            </a:pPr>
            <a:r>
              <a:rPr sz="1600" spc="5" dirty="0">
                <a:latin typeface="Comic Sans MS"/>
                <a:cs typeface="Comic Sans MS"/>
              </a:rPr>
              <a:t>git</a:t>
            </a:r>
            <a:r>
              <a:rPr sz="1600" spc="-70" dirty="0">
                <a:latin typeface="Comic Sans MS"/>
                <a:cs typeface="Comic Sans MS"/>
              </a:rPr>
              <a:t> </a:t>
            </a:r>
            <a:r>
              <a:rPr sz="1600" spc="5" dirty="0">
                <a:latin typeface="Comic Sans MS"/>
                <a:cs typeface="Comic Sans MS"/>
              </a:rPr>
              <a:t>add</a:t>
            </a:r>
            <a:endParaRPr sz="1600">
              <a:latin typeface="Comic Sans MS"/>
              <a:cs typeface="Comic Sans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710940" y="2884932"/>
            <a:ext cx="965200" cy="1266190"/>
            <a:chOff x="3710940" y="2884932"/>
            <a:chExt cx="965200" cy="1266190"/>
          </a:xfrm>
        </p:grpSpPr>
        <p:sp>
          <p:nvSpPr>
            <p:cNvPr id="24" name="object 24"/>
            <p:cNvSpPr/>
            <p:nvPr/>
          </p:nvSpPr>
          <p:spPr>
            <a:xfrm>
              <a:off x="3715512" y="3346703"/>
              <a:ext cx="955675" cy="800100"/>
            </a:xfrm>
            <a:custGeom>
              <a:avLst/>
              <a:gdLst/>
              <a:ahLst/>
              <a:cxnLst/>
              <a:rect l="l" t="t" r="r" b="b"/>
              <a:pathLst>
                <a:path w="955675" h="800100">
                  <a:moveTo>
                    <a:pt x="955548" y="0"/>
                  </a:moveTo>
                  <a:lnTo>
                    <a:pt x="946150" y="63500"/>
                  </a:lnTo>
                  <a:lnTo>
                    <a:pt x="930021" y="104648"/>
                  </a:lnTo>
                  <a:lnTo>
                    <a:pt x="906272" y="144526"/>
                  </a:lnTo>
                  <a:lnTo>
                    <a:pt x="875284" y="182880"/>
                  </a:lnTo>
                  <a:lnTo>
                    <a:pt x="837438" y="219583"/>
                  </a:lnTo>
                  <a:lnTo>
                    <a:pt x="792861" y="254381"/>
                  </a:lnTo>
                  <a:lnTo>
                    <a:pt x="742061" y="287147"/>
                  </a:lnTo>
                  <a:lnTo>
                    <a:pt x="685419" y="317627"/>
                  </a:lnTo>
                  <a:lnTo>
                    <a:pt x="623062" y="345694"/>
                  </a:lnTo>
                  <a:lnTo>
                    <a:pt x="555498" y="370967"/>
                  </a:lnTo>
                  <a:lnTo>
                    <a:pt x="482854" y="393446"/>
                  </a:lnTo>
                  <a:lnTo>
                    <a:pt x="444881" y="403479"/>
                  </a:lnTo>
                  <a:lnTo>
                    <a:pt x="405765" y="412750"/>
                  </a:lnTo>
                  <a:lnTo>
                    <a:pt x="365506" y="421259"/>
                  </a:lnTo>
                  <a:lnTo>
                    <a:pt x="324231" y="428879"/>
                  </a:lnTo>
                  <a:lnTo>
                    <a:pt x="282067" y="435610"/>
                  </a:lnTo>
                  <a:lnTo>
                    <a:pt x="238887" y="441452"/>
                  </a:lnTo>
                  <a:lnTo>
                    <a:pt x="238887" y="321945"/>
                  </a:lnTo>
                  <a:lnTo>
                    <a:pt x="0" y="575386"/>
                  </a:lnTo>
                  <a:lnTo>
                    <a:pt x="238887" y="799909"/>
                  </a:lnTo>
                  <a:lnTo>
                    <a:pt x="238887" y="680415"/>
                  </a:lnTo>
                  <a:lnTo>
                    <a:pt x="282067" y="674573"/>
                  </a:lnTo>
                  <a:lnTo>
                    <a:pt x="324231" y="667842"/>
                  </a:lnTo>
                  <a:lnTo>
                    <a:pt x="365506" y="660234"/>
                  </a:lnTo>
                  <a:lnTo>
                    <a:pt x="405765" y="651776"/>
                  </a:lnTo>
                  <a:lnTo>
                    <a:pt x="444881" y="642505"/>
                  </a:lnTo>
                  <a:lnTo>
                    <a:pt x="482854" y="632434"/>
                  </a:lnTo>
                  <a:lnTo>
                    <a:pt x="519811" y="621576"/>
                  </a:lnTo>
                  <a:lnTo>
                    <a:pt x="589915" y="597674"/>
                  </a:lnTo>
                  <a:lnTo>
                    <a:pt x="654939" y="570979"/>
                  </a:lnTo>
                  <a:lnTo>
                    <a:pt x="714502" y="541705"/>
                  </a:lnTo>
                  <a:lnTo>
                    <a:pt x="768223" y="510032"/>
                  </a:lnTo>
                  <a:lnTo>
                    <a:pt x="815975" y="476250"/>
                  </a:lnTo>
                  <a:lnTo>
                    <a:pt x="856107" y="441452"/>
                  </a:lnTo>
                  <a:lnTo>
                    <a:pt x="891667" y="402844"/>
                  </a:lnTo>
                  <a:lnTo>
                    <a:pt x="919099" y="363728"/>
                  </a:lnTo>
                  <a:lnTo>
                    <a:pt x="939165" y="323215"/>
                  </a:lnTo>
                  <a:lnTo>
                    <a:pt x="951357" y="281559"/>
                  </a:lnTo>
                  <a:lnTo>
                    <a:pt x="955548" y="239014"/>
                  </a:lnTo>
                  <a:lnTo>
                    <a:pt x="955548" y="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715512" y="2889504"/>
              <a:ext cx="955675" cy="575945"/>
            </a:xfrm>
            <a:custGeom>
              <a:avLst/>
              <a:gdLst/>
              <a:ahLst/>
              <a:cxnLst/>
              <a:rect l="l" t="t" r="r" b="b"/>
              <a:pathLst>
                <a:path w="955675" h="575945">
                  <a:moveTo>
                    <a:pt x="0" y="0"/>
                  </a:moveTo>
                  <a:lnTo>
                    <a:pt x="0" y="239268"/>
                  </a:lnTo>
                  <a:lnTo>
                    <a:pt x="41528" y="239648"/>
                  </a:lnTo>
                  <a:lnTo>
                    <a:pt x="82803" y="240919"/>
                  </a:lnTo>
                  <a:lnTo>
                    <a:pt x="123443" y="243077"/>
                  </a:lnTo>
                  <a:lnTo>
                    <a:pt x="163829" y="245998"/>
                  </a:lnTo>
                  <a:lnTo>
                    <a:pt x="203580" y="249681"/>
                  </a:lnTo>
                  <a:lnTo>
                    <a:pt x="242824" y="254126"/>
                  </a:lnTo>
                  <a:lnTo>
                    <a:pt x="281559" y="259460"/>
                  </a:lnTo>
                  <a:lnTo>
                    <a:pt x="319532" y="265429"/>
                  </a:lnTo>
                  <a:lnTo>
                    <a:pt x="393573" y="279653"/>
                  </a:lnTo>
                  <a:lnTo>
                    <a:pt x="464565" y="296798"/>
                  </a:lnTo>
                  <a:lnTo>
                    <a:pt x="532129" y="316483"/>
                  </a:lnTo>
                  <a:lnTo>
                    <a:pt x="596011" y="338835"/>
                  </a:lnTo>
                  <a:lnTo>
                    <a:pt x="655701" y="363600"/>
                  </a:lnTo>
                  <a:lnTo>
                    <a:pt x="711200" y="390778"/>
                  </a:lnTo>
                  <a:lnTo>
                    <a:pt x="761873" y="420115"/>
                  </a:lnTo>
                  <a:lnTo>
                    <a:pt x="807465" y="451484"/>
                  </a:lnTo>
                  <a:lnTo>
                    <a:pt x="865504" y="502157"/>
                  </a:lnTo>
                  <a:lnTo>
                    <a:pt x="897001" y="538226"/>
                  </a:lnTo>
                  <a:lnTo>
                    <a:pt x="922020" y="575944"/>
                  </a:lnTo>
                  <a:lnTo>
                    <a:pt x="935863" y="548385"/>
                  </a:lnTo>
                  <a:lnTo>
                    <a:pt x="945896" y="520572"/>
                  </a:lnTo>
                  <a:lnTo>
                    <a:pt x="952373" y="492759"/>
                  </a:lnTo>
                  <a:lnTo>
                    <a:pt x="955293" y="464946"/>
                  </a:lnTo>
                  <a:lnTo>
                    <a:pt x="954659" y="437133"/>
                  </a:lnTo>
                  <a:lnTo>
                    <a:pt x="942721" y="382015"/>
                  </a:lnTo>
                  <a:lnTo>
                    <a:pt x="916939" y="328040"/>
                  </a:lnTo>
                  <a:lnTo>
                    <a:pt x="877570" y="275844"/>
                  </a:lnTo>
                  <a:lnTo>
                    <a:pt x="824864" y="226059"/>
                  </a:lnTo>
                  <a:lnTo>
                    <a:pt x="793623" y="202183"/>
                  </a:lnTo>
                  <a:lnTo>
                    <a:pt x="759078" y="179196"/>
                  </a:lnTo>
                  <a:lnTo>
                    <a:pt x="709676" y="150748"/>
                  </a:lnTo>
                  <a:lnTo>
                    <a:pt x="656082" y="124587"/>
                  </a:lnTo>
                  <a:lnTo>
                    <a:pt x="598677" y="100710"/>
                  </a:lnTo>
                  <a:lnTo>
                    <a:pt x="537590" y="79120"/>
                  </a:lnTo>
                  <a:lnTo>
                    <a:pt x="473455" y="59943"/>
                  </a:lnTo>
                  <a:lnTo>
                    <a:pt x="406273" y="43306"/>
                  </a:lnTo>
                  <a:lnTo>
                    <a:pt x="336676" y="29209"/>
                  </a:lnTo>
                  <a:lnTo>
                    <a:pt x="264667" y="17906"/>
                  </a:lnTo>
                  <a:lnTo>
                    <a:pt x="190880" y="9143"/>
                  </a:lnTo>
                  <a:lnTo>
                    <a:pt x="115442" y="3301"/>
                  </a:lnTo>
                  <a:lnTo>
                    <a:pt x="77215" y="1523"/>
                  </a:lnTo>
                  <a:lnTo>
                    <a:pt x="38735" y="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715512" y="2889504"/>
              <a:ext cx="955675" cy="1257300"/>
            </a:xfrm>
            <a:custGeom>
              <a:avLst/>
              <a:gdLst/>
              <a:ahLst/>
              <a:cxnLst/>
              <a:rect l="l" t="t" r="r" b="b"/>
              <a:pathLst>
                <a:path w="955675" h="1257300">
                  <a:moveTo>
                    <a:pt x="955548" y="456310"/>
                  </a:moveTo>
                  <a:lnTo>
                    <a:pt x="951357" y="498982"/>
                  </a:lnTo>
                  <a:lnTo>
                    <a:pt x="939164" y="540638"/>
                  </a:lnTo>
                  <a:lnTo>
                    <a:pt x="919099" y="581151"/>
                  </a:lnTo>
                  <a:lnTo>
                    <a:pt x="891666" y="620268"/>
                  </a:lnTo>
                  <a:lnTo>
                    <a:pt x="857250" y="657986"/>
                  </a:lnTo>
                  <a:lnTo>
                    <a:pt x="815975" y="693801"/>
                  </a:lnTo>
                  <a:lnTo>
                    <a:pt x="768223" y="727582"/>
                  </a:lnTo>
                  <a:lnTo>
                    <a:pt x="714501" y="759332"/>
                  </a:lnTo>
                  <a:lnTo>
                    <a:pt x="654938" y="788542"/>
                  </a:lnTo>
                  <a:lnTo>
                    <a:pt x="589914" y="815339"/>
                  </a:lnTo>
                  <a:lnTo>
                    <a:pt x="519811" y="839215"/>
                  </a:lnTo>
                  <a:lnTo>
                    <a:pt x="482853" y="850137"/>
                  </a:lnTo>
                  <a:lnTo>
                    <a:pt x="444880" y="860170"/>
                  </a:lnTo>
                  <a:lnTo>
                    <a:pt x="405764" y="869441"/>
                  </a:lnTo>
                  <a:lnTo>
                    <a:pt x="365505" y="877951"/>
                  </a:lnTo>
                  <a:lnTo>
                    <a:pt x="324230" y="885570"/>
                  </a:lnTo>
                  <a:lnTo>
                    <a:pt x="282066" y="892301"/>
                  </a:lnTo>
                  <a:lnTo>
                    <a:pt x="238887" y="898143"/>
                  </a:lnTo>
                  <a:lnTo>
                    <a:pt x="238887" y="778509"/>
                  </a:lnTo>
                  <a:lnTo>
                    <a:pt x="0" y="1032255"/>
                  </a:lnTo>
                  <a:lnTo>
                    <a:pt x="238887" y="1257007"/>
                  </a:lnTo>
                  <a:lnTo>
                    <a:pt x="238887" y="1137386"/>
                  </a:lnTo>
                  <a:lnTo>
                    <a:pt x="282066" y="1131544"/>
                  </a:lnTo>
                  <a:lnTo>
                    <a:pt x="324230" y="1124800"/>
                  </a:lnTo>
                  <a:lnTo>
                    <a:pt x="365505" y="1117193"/>
                  </a:lnTo>
                  <a:lnTo>
                    <a:pt x="405764" y="1108722"/>
                  </a:lnTo>
                  <a:lnTo>
                    <a:pt x="444880" y="1099439"/>
                  </a:lnTo>
                  <a:lnTo>
                    <a:pt x="482853" y="1089355"/>
                  </a:lnTo>
                  <a:lnTo>
                    <a:pt x="519811" y="1078496"/>
                  </a:lnTo>
                  <a:lnTo>
                    <a:pt x="589914" y="1054557"/>
                  </a:lnTo>
                  <a:lnTo>
                    <a:pt x="654938" y="1027836"/>
                  </a:lnTo>
                  <a:lnTo>
                    <a:pt x="714501" y="998537"/>
                  </a:lnTo>
                  <a:lnTo>
                    <a:pt x="768223" y="966851"/>
                  </a:lnTo>
                  <a:lnTo>
                    <a:pt x="815975" y="932941"/>
                  </a:lnTo>
                  <a:lnTo>
                    <a:pt x="857250" y="897127"/>
                  </a:lnTo>
                  <a:lnTo>
                    <a:pt x="906272" y="840232"/>
                  </a:lnTo>
                  <a:lnTo>
                    <a:pt x="930021" y="800354"/>
                  </a:lnTo>
                  <a:lnTo>
                    <a:pt x="946150" y="759205"/>
                  </a:lnTo>
                  <a:lnTo>
                    <a:pt x="954404" y="716914"/>
                  </a:lnTo>
                  <a:lnTo>
                    <a:pt x="955548" y="695579"/>
                  </a:lnTo>
                  <a:lnTo>
                    <a:pt x="955548" y="456310"/>
                  </a:lnTo>
                  <a:lnTo>
                    <a:pt x="951738" y="415925"/>
                  </a:lnTo>
                  <a:lnTo>
                    <a:pt x="940942" y="376427"/>
                  </a:lnTo>
                  <a:lnTo>
                    <a:pt x="923163" y="338200"/>
                  </a:lnTo>
                  <a:lnTo>
                    <a:pt x="898778" y="301116"/>
                  </a:lnTo>
                  <a:lnTo>
                    <a:pt x="868172" y="265556"/>
                  </a:lnTo>
                  <a:lnTo>
                    <a:pt x="831723" y="231520"/>
                  </a:lnTo>
                  <a:lnTo>
                    <a:pt x="789559" y="199262"/>
                  </a:lnTo>
                  <a:lnTo>
                    <a:pt x="742061" y="168782"/>
                  </a:lnTo>
                  <a:lnTo>
                    <a:pt x="689483" y="140462"/>
                  </a:lnTo>
                  <a:lnTo>
                    <a:pt x="632333" y="114172"/>
                  </a:lnTo>
                  <a:lnTo>
                    <a:pt x="570738" y="90296"/>
                  </a:lnTo>
                  <a:lnTo>
                    <a:pt x="504951" y="68833"/>
                  </a:lnTo>
                  <a:lnTo>
                    <a:pt x="435610" y="50037"/>
                  </a:lnTo>
                  <a:lnTo>
                    <a:pt x="362585" y="34035"/>
                  </a:lnTo>
                  <a:lnTo>
                    <a:pt x="324992" y="27050"/>
                  </a:lnTo>
                  <a:lnTo>
                    <a:pt x="286512" y="20827"/>
                  </a:lnTo>
                  <a:lnTo>
                    <a:pt x="247396" y="15493"/>
                  </a:lnTo>
                  <a:lnTo>
                    <a:pt x="207645" y="10794"/>
                  </a:lnTo>
                  <a:lnTo>
                    <a:pt x="167259" y="6984"/>
                  </a:lnTo>
                  <a:lnTo>
                    <a:pt x="126237" y="3937"/>
                  </a:lnTo>
                  <a:lnTo>
                    <a:pt x="84709" y="1777"/>
                  </a:lnTo>
                  <a:lnTo>
                    <a:pt x="42545" y="381"/>
                  </a:lnTo>
                  <a:lnTo>
                    <a:pt x="0" y="0"/>
                  </a:lnTo>
                  <a:lnTo>
                    <a:pt x="0" y="239268"/>
                  </a:lnTo>
                  <a:lnTo>
                    <a:pt x="41528" y="239648"/>
                  </a:lnTo>
                  <a:lnTo>
                    <a:pt x="82803" y="240919"/>
                  </a:lnTo>
                  <a:lnTo>
                    <a:pt x="123443" y="243077"/>
                  </a:lnTo>
                  <a:lnTo>
                    <a:pt x="163829" y="245998"/>
                  </a:lnTo>
                  <a:lnTo>
                    <a:pt x="203580" y="249681"/>
                  </a:lnTo>
                  <a:lnTo>
                    <a:pt x="242824" y="254126"/>
                  </a:lnTo>
                  <a:lnTo>
                    <a:pt x="281559" y="259460"/>
                  </a:lnTo>
                  <a:lnTo>
                    <a:pt x="319532" y="265429"/>
                  </a:lnTo>
                  <a:lnTo>
                    <a:pt x="393573" y="279653"/>
                  </a:lnTo>
                  <a:lnTo>
                    <a:pt x="464565" y="296798"/>
                  </a:lnTo>
                  <a:lnTo>
                    <a:pt x="532129" y="316483"/>
                  </a:lnTo>
                  <a:lnTo>
                    <a:pt x="596011" y="338835"/>
                  </a:lnTo>
                  <a:lnTo>
                    <a:pt x="655701" y="363600"/>
                  </a:lnTo>
                  <a:lnTo>
                    <a:pt x="711200" y="390778"/>
                  </a:lnTo>
                  <a:lnTo>
                    <a:pt x="761873" y="420115"/>
                  </a:lnTo>
                  <a:lnTo>
                    <a:pt x="807465" y="451484"/>
                  </a:lnTo>
                  <a:lnTo>
                    <a:pt x="847598" y="484885"/>
                  </a:lnTo>
                  <a:lnTo>
                    <a:pt x="882014" y="520064"/>
                  </a:lnTo>
                  <a:lnTo>
                    <a:pt x="910336" y="556894"/>
                  </a:lnTo>
                  <a:lnTo>
                    <a:pt x="922020" y="575944"/>
                  </a:lnTo>
                </a:path>
              </a:pathLst>
            </a:custGeom>
            <a:ln w="914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009900" y="3252215"/>
            <a:ext cx="1633855" cy="291465"/>
          </a:xfrm>
          <a:prstGeom prst="rect">
            <a:avLst/>
          </a:prstGeom>
          <a:solidFill>
            <a:srgbClr val="FAFAF8"/>
          </a:solidFill>
          <a:ln w="9144">
            <a:solidFill>
              <a:srgbClr val="585858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310515">
              <a:lnSpc>
                <a:spcPct val="100000"/>
              </a:lnSpc>
              <a:spcBef>
                <a:spcPts val="265"/>
              </a:spcBef>
            </a:pPr>
            <a:r>
              <a:rPr sz="1600" spc="10" dirty="0">
                <a:latin typeface="Comic Sans MS"/>
                <a:cs typeface="Comic Sans MS"/>
              </a:rPr>
              <a:t>git</a:t>
            </a:r>
            <a:r>
              <a:rPr sz="1600" spc="-75" dirty="0">
                <a:latin typeface="Comic Sans MS"/>
                <a:cs typeface="Comic Sans MS"/>
              </a:rPr>
              <a:t> </a:t>
            </a:r>
            <a:r>
              <a:rPr sz="1600" spc="10" dirty="0">
                <a:latin typeface="Comic Sans MS"/>
                <a:cs typeface="Comic Sans MS"/>
              </a:rPr>
              <a:t>commit</a:t>
            </a:r>
            <a:endParaRPr sz="16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17060" y="245110"/>
            <a:ext cx="9829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git</a:t>
            </a:r>
            <a:r>
              <a:rPr spc="-110" dirty="0"/>
              <a:t> </a:t>
            </a:r>
            <a:r>
              <a:rPr spc="-5" dirty="0"/>
              <a:t>diff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2097" y="1332991"/>
            <a:ext cx="5589905" cy="17672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20040" indent="-300355">
              <a:lnSpc>
                <a:spcPct val="100000"/>
              </a:lnSpc>
              <a:spcBef>
                <a:spcPts val="105"/>
              </a:spcBef>
              <a:buFont typeface="Arial MT"/>
              <a:buChar char="●"/>
              <a:tabLst>
                <a:tab pos="320040" algn="l"/>
                <a:tab pos="320675" algn="l"/>
              </a:tabLst>
            </a:pPr>
            <a:r>
              <a:rPr sz="2000" spc="-10" dirty="0">
                <a:latin typeface="Calibri"/>
                <a:cs typeface="Calibri"/>
              </a:rPr>
              <a:t>Displays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change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that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was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introduced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000" b="1" spc="-5" dirty="0">
                <a:latin typeface="Calibri"/>
                <a:cs typeface="Calibri"/>
              </a:rPr>
              <a:t>Useful</a:t>
            </a:r>
            <a:r>
              <a:rPr sz="2000" b="1" spc="-4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flag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50">
              <a:latin typeface="Calibri"/>
              <a:cs typeface="Calibri"/>
            </a:endParaRPr>
          </a:p>
          <a:p>
            <a:pPr marL="320040" indent="-300355">
              <a:lnSpc>
                <a:spcPct val="100000"/>
              </a:lnSpc>
              <a:buFont typeface="Arial MT"/>
              <a:buChar char="●"/>
              <a:tabLst>
                <a:tab pos="320040" algn="l"/>
                <a:tab pos="320675" algn="l"/>
              </a:tabLst>
            </a:pPr>
            <a:r>
              <a:rPr sz="2000" dirty="0">
                <a:latin typeface="Calibri"/>
                <a:cs typeface="Calibri"/>
              </a:rPr>
              <a:t>--cached:</a:t>
            </a:r>
            <a:endParaRPr sz="2000">
              <a:latin typeface="Calibri"/>
              <a:cs typeface="Calibri"/>
            </a:endParaRPr>
          </a:p>
          <a:p>
            <a:pPr marL="320040">
              <a:lnSpc>
                <a:spcPct val="100000"/>
              </a:lnSpc>
              <a:spcBef>
                <a:spcPts val="505"/>
              </a:spcBef>
            </a:pPr>
            <a:r>
              <a:rPr sz="2000" spc="-10" dirty="0">
                <a:latin typeface="Calibri"/>
                <a:cs typeface="Calibri"/>
              </a:rPr>
              <a:t>Displays</a:t>
            </a:r>
            <a:r>
              <a:rPr sz="2000" dirty="0">
                <a:latin typeface="Calibri"/>
                <a:cs typeface="Calibri"/>
              </a:rPr>
              <a:t> 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change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that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was</a:t>
            </a:r>
            <a:r>
              <a:rPr sz="2000" dirty="0">
                <a:latin typeface="Calibri"/>
                <a:cs typeface="Calibri"/>
              </a:rPr>
              <a:t> added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using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“git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add”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95496" y="245110"/>
            <a:ext cx="13817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git</a:t>
            </a:r>
            <a:r>
              <a:rPr spc="-85" dirty="0"/>
              <a:t> </a:t>
            </a:r>
            <a:r>
              <a:rPr dirty="0"/>
              <a:t>status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66774" y="1079347"/>
            <a:ext cx="6103620" cy="2365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4325" marR="188595" indent="-302260">
              <a:lnSpc>
                <a:spcPct val="121000"/>
              </a:lnSpc>
              <a:spcBef>
                <a:spcPts val="100"/>
              </a:spcBef>
              <a:buFont typeface="Arial MT"/>
              <a:buChar char="●"/>
              <a:tabLst>
                <a:tab pos="314325" algn="l"/>
                <a:tab pos="314960" algn="l"/>
              </a:tabLst>
            </a:pPr>
            <a:r>
              <a:rPr sz="2000" spc="-10" dirty="0">
                <a:latin typeface="Calibri"/>
                <a:cs typeface="Calibri"/>
              </a:rPr>
              <a:t>Displays</a:t>
            </a:r>
            <a:r>
              <a:rPr sz="2000" dirty="0">
                <a:latin typeface="Calibri"/>
                <a:cs typeface="Calibri"/>
              </a:rPr>
              <a:t> the </a:t>
            </a:r>
            <a:r>
              <a:rPr sz="2000" spc="-5" dirty="0">
                <a:latin typeface="Calibri"/>
                <a:cs typeface="Calibri"/>
              </a:rPr>
              <a:t>file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names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that</a:t>
            </a:r>
            <a:r>
              <a:rPr sz="2000" dirty="0">
                <a:latin typeface="Calibri"/>
                <a:cs typeface="Calibri"/>
              </a:rPr>
              <a:t> has </a:t>
            </a:r>
            <a:r>
              <a:rPr sz="2000" spc="-5" dirty="0">
                <a:latin typeface="Calibri"/>
                <a:cs typeface="Calibri"/>
              </a:rPr>
              <a:t>been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modified,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added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untracked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b="1" spc="-25" dirty="0">
                <a:latin typeface="Calibri"/>
                <a:cs typeface="Calibri"/>
              </a:rPr>
              <a:t>Terminal</a:t>
            </a:r>
            <a:r>
              <a:rPr sz="1600" b="1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Command: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0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  <a:tab pos="1472565" algn="l"/>
              </a:tabLst>
            </a:pP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git</a:t>
            </a:r>
            <a:r>
              <a:rPr sz="2000"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0000"/>
                </a:solidFill>
                <a:latin typeface="Calibri"/>
                <a:cs typeface="Calibri"/>
              </a:rPr>
              <a:t>status	</a:t>
            </a:r>
            <a:r>
              <a:rPr sz="2000" spc="-10" dirty="0">
                <a:latin typeface="Calibri"/>
                <a:cs typeface="Calibri"/>
              </a:rPr>
              <a:t>//shows</a:t>
            </a:r>
            <a:r>
              <a:rPr sz="2000" spc="-5" dirty="0">
                <a:latin typeface="Calibri"/>
                <a:cs typeface="Calibri"/>
              </a:rPr>
              <a:t> files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modified,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added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untracked</a:t>
            </a:r>
            <a:endParaRPr sz="20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in </a:t>
            </a:r>
            <a:r>
              <a:rPr sz="2000" spc="-5" dirty="0">
                <a:latin typeface="Calibri"/>
                <a:cs typeface="Calibri"/>
              </a:rPr>
              <a:t>working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directory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10" dirty="0">
                <a:latin typeface="Calibri"/>
                <a:cs typeface="Calibri"/>
              </a:rPr>
              <a:t>staging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area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4841" y="245110"/>
            <a:ext cx="14458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Use</a:t>
            </a:r>
            <a:r>
              <a:rPr spc="-114" dirty="0"/>
              <a:t> </a:t>
            </a:r>
            <a:r>
              <a:rPr dirty="0"/>
              <a:t>cases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28166" y="1256791"/>
            <a:ext cx="6966584" cy="20859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latin typeface="Calibri"/>
                <a:cs typeface="Calibri"/>
              </a:rPr>
              <a:t>Consider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this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scenario: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Calibri"/>
              <a:cs typeface="Calibri"/>
            </a:endParaRPr>
          </a:p>
          <a:p>
            <a:pPr marL="320040" marR="221615" indent="-300355">
              <a:lnSpc>
                <a:spcPct val="121000"/>
              </a:lnSpc>
              <a:spcBef>
                <a:spcPts val="1265"/>
              </a:spcBef>
              <a:buFont typeface="Arial MT"/>
              <a:buChar char="●"/>
              <a:tabLst>
                <a:tab pos="320040" algn="l"/>
                <a:tab pos="320675" algn="l"/>
              </a:tabLst>
            </a:pPr>
            <a:r>
              <a:rPr sz="2000" spc="-50" dirty="0">
                <a:latin typeface="Calibri"/>
                <a:cs typeface="Calibri"/>
              </a:rPr>
              <a:t>You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have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homework </a:t>
            </a:r>
            <a:r>
              <a:rPr sz="2000" spc="-5" dirty="0">
                <a:latin typeface="Calibri"/>
                <a:cs typeface="Calibri"/>
              </a:rPr>
              <a:t>submission</a:t>
            </a:r>
            <a:r>
              <a:rPr sz="2000" spc="5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 college</a:t>
            </a:r>
            <a:r>
              <a:rPr sz="2000" spc="-15" dirty="0">
                <a:latin typeface="Calibri"/>
                <a:cs typeface="Calibri"/>
              </a:rPr>
              <a:t> for today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assignment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ready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for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submission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●"/>
            </a:pPr>
            <a:endParaRPr sz="1550">
              <a:latin typeface="Calibri"/>
              <a:cs typeface="Calibri"/>
            </a:endParaRPr>
          </a:p>
          <a:p>
            <a:pPr marL="320040" indent="-300355">
              <a:lnSpc>
                <a:spcPct val="100000"/>
              </a:lnSpc>
              <a:spcBef>
                <a:spcPts val="5"/>
              </a:spcBef>
              <a:buFont typeface="Arial MT"/>
              <a:buChar char="●"/>
              <a:tabLst>
                <a:tab pos="320040" algn="l"/>
                <a:tab pos="320675" algn="l"/>
              </a:tabLst>
            </a:pPr>
            <a:r>
              <a:rPr sz="2000" dirty="0">
                <a:latin typeface="Calibri"/>
                <a:cs typeface="Calibri"/>
              </a:rPr>
              <a:t>While</a:t>
            </a:r>
            <a:r>
              <a:rPr sz="2000" spc="-10" dirty="0">
                <a:latin typeface="Calibri"/>
                <a:cs typeface="Calibri"/>
              </a:rPr>
              <a:t> testing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 </a:t>
            </a:r>
            <a:r>
              <a:rPr sz="2000" spc="-10" dirty="0">
                <a:latin typeface="Calibri"/>
                <a:cs typeface="Calibri"/>
              </a:rPr>
              <a:t>you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discovered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minor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bug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decided</a:t>
            </a:r>
            <a:r>
              <a:rPr sz="2000" spc="4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</a:t>
            </a:r>
            <a:r>
              <a:rPr sz="2000" spc="-5" dirty="0">
                <a:latin typeface="Calibri"/>
                <a:cs typeface="Calibri"/>
              </a:rPr>
              <a:t> fix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it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1144" y="292735"/>
            <a:ext cx="1837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git</a:t>
            </a:r>
            <a:r>
              <a:rPr spc="-60" dirty="0"/>
              <a:t> </a:t>
            </a:r>
            <a:r>
              <a:rPr spc="5" dirty="0"/>
              <a:t>checkout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18485" marR="5080" indent="-302260">
              <a:lnSpc>
                <a:spcPct val="100000"/>
              </a:lnSpc>
              <a:spcBef>
                <a:spcPts val="105"/>
              </a:spcBef>
              <a:buFont typeface="Arial MT"/>
              <a:buChar char="●"/>
              <a:tabLst>
                <a:tab pos="3119120" algn="l"/>
                <a:tab pos="3119755" algn="l"/>
              </a:tabLst>
            </a:pPr>
            <a:r>
              <a:rPr dirty="0"/>
              <a:t>Checking</a:t>
            </a:r>
            <a:r>
              <a:rPr spc="-25" dirty="0"/>
              <a:t> </a:t>
            </a:r>
            <a:r>
              <a:rPr spc="-5" dirty="0"/>
              <a:t>out</a:t>
            </a:r>
            <a:r>
              <a:rPr spc="-10" dirty="0"/>
              <a:t> </a:t>
            </a:r>
            <a:r>
              <a:rPr dirty="0"/>
              <a:t>a</a:t>
            </a:r>
            <a:r>
              <a:rPr spc="-5" dirty="0"/>
              <a:t> commit</a:t>
            </a:r>
            <a:r>
              <a:rPr spc="20" dirty="0"/>
              <a:t> </a:t>
            </a:r>
            <a:r>
              <a:rPr spc="-15" dirty="0"/>
              <a:t>makes</a:t>
            </a:r>
            <a:r>
              <a:rPr spc="20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spc="-10" dirty="0"/>
              <a:t>entire </a:t>
            </a:r>
            <a:r>
              <a:rPr spc="-440" dirty="0"/>
              <a:t> </a:t>
            </a:r>
            <a:r>
              <a:rPr spc="-10" dirty="0"/>
              <a:t>working</a:t>
            </a:r>
            <a:r>
              <a:rPr dirty="0"/>
              <a:t> </a:t>
            </a:r>
            <a:r>
              <a:rPr spc="-5" dirty="0"/>
              <a:t>directory</a:t>
            </a:r>
            <a:r>
              <a:rPr spc="-15" dirty="0"/>
              <a:t> </a:t>
            </a:r>
            <a:r>
              <a:rPr spc="-10" dirty="0"/>
              <a:t>match</a:t>
            </a:r>
            <a:r>
              <a:rPr spc="30" dirty="0"/>
              <a:t> </a:t>
            </a:r>
            <a:r>
              <a:rPr spc="-5" dirty="0"/>
              <a:t>that</a:t>
            </a:r>
            <a:r>
              <a:rPr spc="-10" dirty="0"/>
              <a:t> </a:t>
            </a:r>
            <a:r>
              <a:rPr spc="-5" dirty="0"/>
              <a:t>commit</a:t>
            </a:r>
          </a:p>
          <a:p>
            <a:pPr marL="2804160">
              <a:lnSpc>
                <a:spcPct val="100000"/>
              </a:lnSpc>
              <a:spcBef>
                <a:spcPts val="5"/>
              </a:spcBef>
            </a:pPr>
            <a:endParaRPr sz="2150"/>
          </a:p>
          <a:p>
            <a:pPr marL="2816860">
              <a:lnSpc>
                <a:spcPct val="100000"/>
              </a:lnSpc>
              <a:spcBef>
                <a:spcPts val="5"/>
              </a:spcBef>
            </a:pPr>
            <a:r>
              <a:rPr sz="1600" b="1" spc="-25" dirty="0">
                <a:latin typeface="Calibri"/>
                <a:cs typeface="Calibri"/>
              </a:rPr>
              <a:t>Terminal</a:t>
            </a:r>
            <a:r>
              <a:rPr sz="1600" b="1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Command:</a:t>
            </a:r>
            <a:endParaRPr sz="1600">
              <a:latin typeface="Calibri"/>
              <a:cs typeface="Calibri"/>
            </a:endParaRPr>
          </a:p>
          <a:p>
            <a:pPr marL="2804160">
              <a:lnSpc>
                <a:spcPct val="100000"/>
              </a:lnSpc>
              <a:spcBef>
                <a:spcPts val="35"/>
              </a:spcBef>
            </a:pPr>
            <a:endParaRPr sz="1700">
              <a:latin typeface="Calibri"/>
              <a:cs typeface="Calibri"/>
            </a:endParaRPr>
          </a:p>
          <a:p>
            <a:pPr marL="3103245" indent="-287020">
              <a:lnSpc>
                <a:spcPct val="100000"/>
              </a:lnSpc>
              <a:buFont typeface="Arial MT"/>
              <a:buChar char="•"/>
              <a:tabLst>
                <a:tab pos="3103880" algn="l"/>
                <a:tab pos="3104515" algn="l"/>
                <a:tab pos="5541010" algn="l"/>
              </a:tabLst>
            </a:pPr>
            <a:r>
              <a:rPr sz="1600" dirty="0">
                <a:solidFill>
                  <a:srgbClr val="FF0000"/>
                </a:solidFill>
              </a:rPr>
              <a:t>git</a:t>
            </a:r>
            <a:r>
              <a:rPr sz="1600" spc="30" dirty="0">
                <a:solidFill>
                  <a:srgbClr val="FF0000"/>
                </a:solidFill>
              </a:rPr>
              <a:t> </a:t>
            </a:r>
            <a:r>
              <a:rPr sz="1600" spc="-15" dirty="0">
                <a:solidFill>
                  <a:srgbClr val="FF0000"/>
                </a:solidFill>
              </a:rPr>
              <a:t>checkout</a:t>
            </a:r>
            <a:r>
              <a:rPr sz="1600" spc="70" dirty="0">
                <a:solidFill>
                  <a:srgbClr val="FF0000"/>
                </a:solidFill>
              </a:rPr>
              <a:t> </a:t>
            </a:r>
            <a:r>
              <a:rPr sz="1600" spc="-10" dirty="0">
                <a:solidFill>
                  <a:srgbClr val="FF0000"/>
                </a:solidFill>
              </a:rPr>
              <a:t>&lt;branchname&gt;	</a:t>
            </a:r>
            <a:r>
              <a:rPr sz="1600" spc="-10" dirty="0"/>
              <a:t>//changes</a:t>
            </a:r>
            <a:r>
              <a:rPr sz="1600" dirty="0"/>
              <a:t> </a:t>
            </a:r>
            <a:r>
              <a:rPr sz="1600" spc="-10" dirty="0"/>
              <a:t>head</a:t>
            </a:r>
            <a:r>
              <a:rPr sz="1600" spc="-5" dirty="0"/>
              <a:t> </a:t>
            </a:r>
            <a:r>
              <a:rPr sz="1600" spc="-15" dirty="0"/>
              <a:t>from</a:t>
            </a:r>
            <a:endParaRPr sz="1600"/>
          </a:p>
          <a:p>
            <a:pPr marL="3103245">
              <a:lnSpc>
                <a:spcPct val="100000"/>
              </a:lnSpc>
            </a:pPr>
            <a:r>
              <a:rPr sz="1600" spc="-5" dirty="0"/>
              <a:t>one</a:t>
            </a:r>
            <a:r>
              <a:rPr sz="1600" dirty="0"/>
              <a:t> </a:t>
            </a:r>
            <a:r>
              <a:rPr sz="1600" spc="-10" dirty="0"/>
              <a:t>branch</a:t>
            </a:r>
            <a:r>
              <a:rPr sz="1600" spc="20" dirty="0"/>
              <a:t> </a:t>
            </a:r>
            <a:r>
              <a:rPr sz="1600" spc="-10" dirty="0"/>
              <a:t>to </a:t>
            </a:r>
            <a:r>
              <a:rPr sz="1600" spc="-5" dirty="0"/>
              <a:t>another</a:t>
            </a:r>
            <a:r>
              <a:rPr sz="1600" spc="20" dirty="0"/>
              <a:t> </a:t>
            </a:r>
            <a:r>
              <a:rPr sz="1600" spc="-10" dirty="0"/>
              <a:t>branch</a:t>
            </a:r>
            <a:endParaRPr sz="1600"/>
          </a:p>
          <a:p>
            <a:pPr marL="3103245" marR="419734" indent="-287020">
              <a:lnSpc>
                <a:spcPct val="100000"/>
              </a:lnSpc>
              <a:spcBef>
                <a:spcPts val="110"/>
              </a:spcBef>
              <a:buFont typeface="Arial MT"/>
              <a:buChar char="•"/>
              <a:tabLst>
                <a:tab pos="3103880" algn="l"/>
                <a:tab pos="3104515" algn="l"/>
                <a:tab pos="5795010" algn="l"/>
              </a:tabLst>
            </a:pPr>
            <a:r>
              <a:rPr sz="1600" dirty="0">
                <a:solidFill>
                  <a:srgbClr val="FF0000"/>
                </a:solidFill>
              </a:rPr>
              <a:t>git</a:t>
            </a:r>
            <a:r>
              <a:rPr sz="1600" spc="20" dirty="0">
                <a:solidFill>
                  <a:srgbClr val="FF0000"/>
                </a:solidFill>
              </a:rPr>
              <a:t> </a:t>
            </a:r>
            <a:r>
              <a:rPr sz="1600" spc="-15" dirty="0">
                <a:solidFill>
                  <a:srgbClr val="FF0000"/>
                </a:solidFill>
              </a:rPr>
              <a:t>checkout</a:t>
            </a:r>
            <a:r>
              <a:rPr sz="1600" spc="65" dirty="0">
                <a:solidFill>
                  <a:srgbClr val="FF0000"/>
                </a:solidFill>
              </a:rPr>
              <a:t> </a:t>
            </a:r>
            <a:r>
              <a:rPr sz="1600" spc="-5" dirty="0">
                <a:solidFill>
                  <a:srgbClr val="FF0000"/>
                </a:solidFill>
              </a:rPr>
              <a:t>–b</a:t>
            </a:r>
            <a:r>
              <a:rPr sz="1600" spc="40" dirty="0">
                <a:solidFill>
                  <a:srgbClr val="FF0000"/>
                </a:solidFill>
              </a:rPr>
              <a:t> </a:t>
            </a:r>
            <a:r>
              <a:rPr sz="1600" spc="-10" dirty="0">
                <a:solidFill>
                  <a:srgbClr val="FF0000"/>
                </a:solidFill>
              </a:rPr>
              <a:t>&lt;branchname&gt;	</a:t>
            </a:r>
            <a:r>
              <a:rPr sz="1600" spc="-15" dirty="0"/>
              <a:t>//create </a:t>
            </a:r>
            <a:r>
              <a:rPr sz="1600" spc="-10" dirty="0"/>
              <a:t>new </a:t>
            </a:r>
            <a:r>
              <a:rPr sz="1600" spc="-350" dirty="0"/>
              <a:t> </a:t>
            </a:r>
            <a:r>
              <a:rPr sz="1600" spc="-10" dirty="0"/>
              <a:t>branch</a:t>
            </a:r>
            <a:r>
              <a:rPr sz="1600" spc="15" dirty="0"/>
              <a:t> </a:t>
            </a:r>
            <a:r>
              <a:rPr sz="1600" spc="-5" dirty="0"/>
              <a:t>and</a:t>
            </a:r>
            <a:r>
              <a:rPr sz="1600" spc="5" dirty="0"/>
              <a:t> </a:t>
            </a:r>
            <a:r>
              <a:rPr sz="1600" spc="-10" dirty="0"/>
              <a:t>switch</a:t>
            </a:r>
            <a:r>
              <a:rPr sz="1600" spc="20" dirty="0"/>
              <a:t> </a:t>
            </a:r>
            <a:r>
              <a:rPr sz="1600" spc="-10" dirty="0"/>
              <a:t>to</a:t>
            </a:r>
            <a:r>
              <a:rPr sz="1600" spc="15" dirty="0"/>
              <a:t> </a:t>
            </a:r>
            <a:r>
              <a:rPr sz="1600" spc="-5" dirty="0"/>
              <a:t>it</a:t>
            </a:r>
            <a:endParaRPr sz="16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277111"/>
            <a:ext cx="2209800" cy="2871216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9334" y="402412"/>
            <a:ext cx="14262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1F1F1F"/>
                </a:solidFill>
              </a:rPr>
              <a:t>git</a:t>
            </a:r>
            <a:r>
              <a:rPr spc="-45" dirty="0">
                <a:solidFill>
                  <a:srgbClr val="1F1F1F"/>
                </a:solidFill>
              </a:rPr>
              <a:t> </a:t>
            </a:r>
            <a:r>
              <a:rPr spc="-10" dirty="0">
                <a:solidFill>
                  <a:srgbClr val="1F1F1F"/>
                </a:solidFill>
              </a:rPr>
              <a:t>merge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609239" y="2302842"/>
            <a:ext cx="4038600" cy="2397760"/>
            <a:chOff x="2609239" y="2302842"/>
            <a:chExt cx="4038600" cy="23977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09239" y="2302842"/>
              <a:ext cx="4038371" cy="214876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839211" y="4584192"/>
              <a:ext cx="3139440" cy="6350"/>
            </a:xfrm>
            <a:custGeom>
              <a:avLst/>
              <a:gdLst/>
              <a:ahLst/>
              <a:cxnLst/>
              <a:rect l="l" t="t" r="r" b="b"/>
              <a:pathLst>
                <a:path w="3139440" h="6350">
                  <a:moveTo>
                    <a:pt x="0" y="0"/>
                  </a:moveTo>
                  <a:lnTo>
                    <a:pt x="3139059" y="6007"/>
                  </a:lnTo>
                </a:path>
              </a:pathLst>
            </a:custGeom>
            <a:ln w="48768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06439" y="4480560"/>
              <a:ext cx="219456" cy="21945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969508" y="2343911"/>
            <a:ext cx="629920" cy="24574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3746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5"/>
              </a:spcBef>
            </a:pPr>
            <a:r>
              <a:rPr sz="1000" spc="-5" dirty="0">
                <a:latin typeface="Calibri"/>
                <a:cs typeface="Calibri"/>
              </a:rPr>
              <a:t>Branch1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92496" y="4136135"/>
            <a:ext cx="629920" cy="24701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387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5"/>
              </a:spcBef>
            </a:pPr>
            <a:r>
              <a:rPr sz="1000" spc="-5" dirty="0">
                <a:latin typeface="Calibri"/>
                <a:cs typeface="Calibri"/>
              </a:rPr>
              <a:t>Branch2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01064" y="1031494"/>
            <a:ext cx="6257290" cy="11042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4325" indent="-302260">
              <a:lnSpc>
                <a:spcPct val="100000"/>
              </a:lnSpc>
              <a:spcBef>
                <a:spcPts val="105"/>
              </a:spcBef>
              <a:buFont typeface="Arial MT"/>
              <a:buChar char="●"/>
              <a:tabLst>
                <a:tab pos="314325" algn="l"/>
                <a:tab pos="314960" algn="l"/>
              </a:tabLst>
            </a:pPr>
            <a:r>
              <a:rPr sz="2000" spc="-10" dirty="0">
                <a:latin typeface="Calibri"/>
                <a:cs typeface="Calibri"/>
              </a:rPr>
              <a:t>Merge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changes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branches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5" dirty="0">
                <a:latin typeface="Calibri"/>
                <a:cs typeface="Calibri"/>
              </a:rPr>
              <a:t> show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conflicts.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b="1" spc="-25" dirty="0">
                <a:latin typeface="Calibri"/>
                <a:cs typeface="Calibri"/>
              </a:rPr>
              <a:t>Terminal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command:</a:t>
            </a:r>
            <a:endParaRPr sz="1600">
              <a:latin typeface="Calibri"/>
              <a:cs typeface="Calibri"/>
            </a:endParaRPr>
          </a:p>
          <a:p>
            <a:pPr marL="354965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solidFill>
                  <a:srgbClr val="FF0000"/>
                </a:solidFill>
                <a:latin typeface="Calibri"/>
                <a:cs typeface="Calibri"/>
              </a:rPr>
              <a:t>git</a:t>
            </a:r>
            <a:r>
              <a:rPr sz="16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merge</a:t>
            </a:r>
            <a:r>
              <a:rPr sz="1600"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&lt;branch2&gt;</a:t>
            </a:r>
            <a:r>
              <a:rPr sz="1600" spc="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//merges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branch2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into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your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active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branch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branch1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63367" y="4724501"/>
            <a:ext cx="1808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solidFill>
                  <a:srgbClr val="414141"/>
                </a:solidFill>
                <a:latin typeface="Calibri"/>
                <a:cs typeface="Calibri"/>
              </a:rPr>
              <a:t>T</a:t>
            </a:r>
            <a:r>
              <a:rPr sz="1800" spc="-45" dirty="0">
                <a:solidFill>
                  <a:srgbClr val="414141"/>
                </a:solidFill>
                <a:latin typeface="Calibri"/>
                <a:cs typeface="Calibri"/>
              </a:rPr>
              <a:t>i</a:t>
            </a:r>
            <a:r>
              <a:rPr sz="1800" spc="-35" dirty="0">
                <a:solidFill>
                  <a:srgbClr val="414141"/>
                </a:solidFill>
                <a:latin typeface="Calibri"/>
                <a:cs typeface="Calibri"/>
              </a:rPr>
              <a:t>m</a:t>
            </a:r>
            <a:r>
              <a:rPr sz="1800" dirty="0">
                <a:solidFill>
                  <a:srgbClr val="414141"/>
                </a:solidFill>
                <a:latin typeface="Calibri"/>
                <a:cs typeface="Calibri"/>
              </a:rPr>
              <a:t>e</a:t>
            </a:r>
            <a:r>
              <a:rPr sz="1800" spc="-8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14141"/>
                </a:solidFill>
                <a:latin typeface="Calibri"/>
                <a:cs typeface="Calibri"/>
              </a:rPr>
              <a:t>g</a:t>
            </a:r>
            <a:r>
              <a:rPr sz="1800" spc="10" dirty="0">
                <a:solidFill>
                  <a:srgbClr val="414141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414141"/>
                </a:solidFill>
                <a:latin typeface="Calibri"/>
                <a:cs typeface="Calibri"/>
              </a:rPr>
              <a:t>i</a:t>
            </a:r>
            <a:r>
              <a:rPr sz="1800" spc="10" dirty="0">
                <a:solidFill>
                  <a:srgbClr val="414141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414141"/>
                </a:solidFill>
                <a:latin typeface="Calibri"/>
                <a:cs typeface="Calibri"/>
              </a:rPr>
              <a:t>g</a:t>
            </a:r>
            <a:r>
              <a:rPr sz="1800" spc="5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414141"/>
                </a:solidFill>
                <a:latin typeface="Calibri"/>
                <a:cs typeface="Calibri"/>
              </a:rPr>
              <a:t>f</a:t>
            </a:r>
            <a:r>
              <a:rPr sz="1800" spc="-15" dirty="0">
                <a:solidFill>
                  <a:srgbClr val="414141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414141"/>
                </a:solidFill>
                <a:latin typeface="Calibri"/>
                <a:cs typeface="Calibri"/>
              </a:rPr>
              <a:t>r</a:t>
            </a:r>
            <a:r>
              <a:rPr sz="1800" spc="-45" dirty="0">
                <a:solidFill>
                  <a:srgbClr val="414141"/>
                </a:solidFill>
                <a:latin typeface="Calibri"/>
                <a:cs typeface="Calibri"/>
              </a:rPr>
              <a:t>w</a:t>
            </a:r>
            <a:r>
              <a:rPr sz="1800" spc="-15" dirty="0">
                <a:solidFill>
                  <a:srgbClr val="414141"/>
                </a:solidFill>
                <a:latin typeface="Calibri"/>
                <a:cs typeface="Calibri"/>
              </a:rPr>
              <a:t>a</a:t>
            </a:r>
            <a:r>
              <a:rPr sz="1800" spc="-40" dirty="0">
                <a:solidFill>
                  <a:srgbClr val="414141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414141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3812"/>
            <a:ext cx="9144000" cy="5110480"/>
            <a:chOff x="0" y="23812"/>
            <a:chExt cx="9144000" cy="51104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3812"/>
              <a:ext cx="9134856" cy="511016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64563" y="1677923"/>
              <a:ext cx="7679690" cy="1661160"/>
            </a:xfrm>
            <a:custGeom>
              <a:avLst/>
              <a:gdLst/>
              <a:ahLst/>
              <a:cxnLst/>
              <a:rect l="l" t="t" r="r" b="b"/>
              <a:pathLst>
                <a:path w="7679690" h="1661160">
                  <a:moveTo>
                    <a:pt x="7679182" y="0"/>
                  </a:moveTo>
                  <a:lnTo>
                    <a:pt x="0" y="0"/>
                  </a:lnTo>
                  <a:lnTo>
                    <a:pt x="0" y="1660906"/>
                  </a:lnTo>
                  <a:lnTo>
                    <a:pt x="7679182" y="1660906"/>
                  </a:lnTo>
                  <a:lnTo>
                    <a:pt x="7679182" y="0"/>
                  </a:lnTo>
                  <a:close/>
                </a:path>
              </a:pathLst>
            </a:custGeom>
            <a:solidFill>
              <a:srgbClr val="2B2B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543558" y="2159330"/>
            <a:ext cx="32385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5" dirty="0">
                <a:solidFill>
                  <a:srgbClr val="FFFFFF"/>
                </a:solidFill>
                <a:latin typeface="Calibri"/>
                <a:cs typeface="Calibri"/>
              </a:rPr>
              <a:t>Wh</a:t>
            </a:r>
            <a:r>
              <a:rPr sz="4000" spc="-13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4000" spc="-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spc="-1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4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spc="-10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4000" spc="-1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4000" spc="-1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4000" spc="-11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4000" spc="-105" dirty="0">
                <a:solidFill>
                  <a:srgbClr val="FFFFFF"/>
                </a:solidFill>
                <a:latin typeface="Calibri"/>
                <a:cs typeface="Calibri"/>
              </a:rPr>
              <a:t>ub</a:t>
            </a: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1677923"/>
            <a:ext cx="1466215" cy="1661160"/>
          </a:xfrm>
          <a:custGeom>
            <a:avLst/>
            <a:gdLst/>
            <a:ahLst/>
            <a:cxnLst/>
            <a:rect l="l" t="t" r="r" b="b"/>
            <a:pathLst>
              <a:path w="1466215" h="1661160">
                <a:moveTo>
                  <a:pt x="1465707" y="0"/>
                </a:moveTo>
                <a:lnTo>
                  <a:pt x="0" y="0"/>
                </a:lnTo>
                <a:lnTo>
                  <a:pt x="0" y="1660906"/>
                </a:lnTo>
                <a:lnTo>
                  <a:pt x="1465707" y="1660906"/>
                </a:lnTo>
                <a:lnTo>
                  <a:pt x="1465707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92379" y="1634439"/>
            <a:ext cx="64389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b="0" dirty="0">
                <a:solidFill>
                  <a:srgbClr val="3C8B9F"/>
                </a:solidFill>
                <a:latin typeface="Calibri"/>
                <a:cs typeface="Calibri"/>
              </a:rPr>
              <a:t>4</a:t>
            </a:r>
            <a:endParaRPr sz="9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8489" y="425272"/>
            <a:ext cx="23069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Wha</a:t>
            </a:r>
            <a:r>
              <a:rPr spc="-5" dirty="0"/>
              <a:t>t</a:t>
            </a:r>
            <a:r>
              <a:rPr spc="-130" dirty="0"/>
              <a:t> </a:t>
            </a:r>
            <a:r>
              <a:rPr spc="-95" dirty="0"/>
              <a:t>i</a:t>
            </a:r>
            <a:r>
              <a:rPr spc="-5" dirty="0"/>
              <a:t>s</a:t>
            </a:r>
            <a:r>
              <a:rPr spc="-10" dirty="0"/>
              <a:t> </a:t>
            </a:r>
            <a:r>
              <a:rPr spc="-100" dirty="0"/>
              <a:t>G</a:t>
            </a:r>
            <a:r>
              <a:rPr spc="-95" dirty="0"/>
              <a:t>i</a:t>
            </a:r>
            <a:r>
              <a:rPr spc="-90" dirty="0"/>
              <a:t>t</a:t>
            </a:r>
            <a:r>
              <a:rPr spc="-95" dirty="0"/>
              <a:t>Hub</a:t>
            </a:r>
            <a:r>
              <a:rPr spc="-5"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1550" y="1441307"/>
            <a:ext cx="7325995" cy="248729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527685" indent="-515620">
              <a:lnSpc>
                <a:spcPct val="100000"/>
              </a:lnSpc>
              <a:spcBef>
                <a:spcPts val="670"/>
              </a:spcBef>
              <a:buClr>
                <a:srgbClr val="E4425D"/>
              </a:buClr>
              <a:buFont typeface="Arial MT"/>
              <a:buChar char="•"/>
              <a:tabLst>
                <a:tab pos="527685" algn="l"/>
                <a:tab pos="528320" algn="l"/>
              </a:tabLst>
            </a:pPr>
            <a:r>
              <a:rPr sz="2000" u="heavy" spc="-2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www.github.com</a:t>
            </a:r>
            <a:endParaRPr sz="2000">
              <a:latin typeface="Calibri"/>
              <a:cs typeface="Calibri"/>
            </a:endParaRPr>
          </a:p>
          <a:p>
            <a:pPr marL="521334" indent="-509270">
              <a:lnSpc>
                <a:spcPct val="100000"/>
              </a:lnSpc>
              <a:spcBef>
                <a:spcPts val="575"/>
              </a:spcBef>
              <a:buClr>
                <a:srgbClr val="E4425D"/>
              </a:buClr>
              <a:buFont typeface="Arial MT"/>
              <a:buChar char="•"/>
              <a:tabLst>
                <a:tab pos="521334" algn="l"/>
                <a:tab pos="521970" algn="l"/>
              </a:tabLst>
            </a:pPr>
            <a:r>
              <a:rPr sz="2000" spc="-40" dirty="0">
                <a:solidFill>
                  <a:srgbClr val="414141"/>
                </a:solidFill>
                <a:latin typeface="Calibri"/>
                <a:cs typeface="Calibri"/>
              </a:rPr>
              <a:t>La</a:t>
            </a:r>
            <a:r>
              <a:rPr sz="2000" spc="-65" dirty="0">
                <a:solidFill>
                  <a:srgbClr val="414141"/>
                </a:solidFill>
                <a:latin typeface="Calibri"/>
                <a:cs typeface="Calibri"/>
              </a:rPr>
              <a:t>r</a:t>
            </a:r>
            <a:r>
              <a:rPr sz="2000" spc="-45" dirty="0">
                <a:solidFill>
                  <a:srgbClr val="414141"/>
                </a:solidFill>
                <a:latin typeface="Calibri"/>
                <a:cs typeface="Calibri"/>
              </a:rPr>
              <a:t>g</a:t>
            </a:r>
            <a:r>
              <a:rPr sz="2000" spc="-40" dirty="0">
                <a:solidFill>
                  <a:srgbClr val="414141"/>
                </a:solidFill>
                <a:latin typeface="Calibri"/>
                <a:cs typeface="Calibri"/>
              </a:rPr>
              <a:t>e</a:t>
            </a:r>
            <a:r>
              <a:rPr sz="2000" spc="-65" dirty="0">
                <a:solidFill>
                  <a:srgbClr val="414141"/>
                </a:solidFill>
                <a:latin typeface="Calibri"/>
                <a:cs typeface="Calibri"/>
              </a:rPr>
              <a:t>s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t</a:t>
            </a:r>
            <a:r>
              <a:rPr sz="2000" spc="-7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14141"/>
                </a:solidFill>
                <a:latin typeface="Calibri"/>
                <a:cs typeface="Calibri"/>
              </a:rPr>
              <a:t>w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eb</a:t>
            </a:r>
            <a:r>
              <a:rPr sz="2000" spc="-5" dirty="0">
                <a:solidFill>
                  <a:srgbClr val="414141"/>
                </a:solidFill>
                <a:latin typeface="Calibri"/>
                <a:cs typeface="Calibri"/>
              </a:rPr>
              <a:t>-bas</a:t>
            </a:r>
            <a:r>
              <a:rPr sz="2000" spc="-10" dirty="0">
                <a:solidFill>
                  <a:srgbClr val="414141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d</a:t>
            </a:r>
            <a:r>
              <a:rPr sz="2000" spc="-5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git</a:t>
            </a:r>
            <a:r>
              <a:rPr sz="2000" spc="-1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414141"/>
                </a:solidFill>
                <a:latin typeface="Calibri"/>
                <a:cs typeface="Calibri"/>
              </a:rPr>
              <a:t>r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epo</a:t>
            </a:r>
            <a:r>
              <a:rPr sz="2000" spc="-10" dirty="0">
                <a:solidFill>
                  <a:srgbClr val="414141"/>
                </a:solidFill>
                <a:latin typeface="Calibri"/>
                <a:cs typeface="Calibri"/>
              </a:rPr>
              <a:t>s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i</a:t>
            </a:r>
            <a:r>
              <a:rPr sz="2000" spc="-30" dirty="0">
                <a:solidFill>
                  <a:srgbClr val="414141"/>
                </a:solidFill>
                <a:latin typeface="Calibri"/>
                <a:cs typeface="Calibri"/>
              </a:rPr>
              <a:t>t</a:t>
            </a:r>
            <a:r>
              <a:rPr sz="2000" spc="-5" dirty="0">
                <a:solidFill>
                  <a:srgbClr val="414141"/>
                </a:solidFill>
                <a:latin typeface="Calibri"/>
                <a:cs typeface="Calibri"/>
              </a:rPr>
              <a:t>o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ry </a:t>
            </a:r>
            <a:r>
              <a:rPr sz="2000" spc="-5" dirty="0">
                <a:solidFill>
                  <a:srgbClr val="414141"/>
                </a:solidFill>
                <a:latin typeface="Calibri"/>
                <a:cs typeface="Calibri"/>
              </a:rPr>
              <a:t> ho</a:t>
            </a:r>
            <a:r>
              <a:rPr sz="2000" spc="-30" dirty="0">
                <a:solidFill>
                  <a:srgbClr val="414141"/>
                </a:solidFill>
                <a:latin typeface="Calibri"/>
                <a:cs typeface="Calibri"/>
              </a:rPr>
              <a:t>s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ting</a:t>
            </a:r>
            <a:r>
              <a:rPr sz="2000" spc="-3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14141"/>
                </a:solidFill>
                <a:latin typeface="Calibri"/>
                <a:cs typeface="Calibri"/>
              </a:rPr>
              <a:t>se</a:t>
            </a:r>
            <a:r>
              <a:rPr sz="2000" spc="5" dirty="0">
                <a:solidFill>
                  <a:srgbClr val="414141"/>
                </a:solidFill>
                <a:latin typeface="Calibri"/>
                <a:cs typeface="Calibri"/>
              </a:rPr>
              <a:t>r</a:t>
            </a:r>
            <a:r>
              <a:rPr sz="2000" spc="-20" dirty="0">
                <a:solidFill>
                  <a:srgbClr val="414141"/>
                </a:solidFill>
                <a:latin typeface="Calibri"/>
                <a:cs typeface="Calibri"/>
              </a:rPr>
              <a:t>vi</a:t>
            </a:r>
            <a:r>
              <a:rPr sz="2000" spc="-10" dirty="0">
                <a:solidFill>
                  <a:srgbClr val="414141"/>
                </a:solidFill>
                <a:latin typeface="Calibri"/>
                <a:cs typeface="Calibri"/>
              </a:rPr>
              <a:t>c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  <a:p>
            <a:pPr marL="756285" lvl="1" indent="-287655">
              <a:lnSpc>
                <a:spcPct val="100000"/>
              </a:lnSpc>
              <a:spcBef>
                <a:spcPts val="330"/>
              </a:spcBef>
              <a:buClr>
                <a:srgbClr val="E4425D"/>
              </a:buClr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000" spc="-60" dirty="0">
                <a:solidFill>
                  <a:srgbClr val="1F1F1F"/>
                </a:solidFill>
                <a:latin typeface="Calibri"/>
                <a:cs typeface="Calibri"/>
              </a:rPr>
              <a:t>A</a:t>
            </a:r>
            <a:r>
              <a:rPr sz="2000" spc="-100" dirty="0">
                <a:solidFill>
                  <a:srgbClr val="1F1F1F"/>
                </a:solidFill>
                <a:latin typeface="Calibri"/>
                <a:cs typeface="Calibri"/>
              </a:rPr>
              <a:t>k</a:t>
            </a:r>
            <a:r>
              <a:rPr sz="2000" spc="-65" dirty="0">
                <a:solidFill>
                  <a:srgbClr val="1F1F1F"/>
                </a:solidFill>
                <a:latin typeface="Calibri"/>
                <a:cs typeface="Calibri"/>
              </a:rPr>
              <a:t>a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,</a:t>
            </a:r>
            <a:r>
              <a:rPr sz="2000" spc="-12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1F1F1F"/>
                </a:solidFill>
                <a:latin typeface="Calibri"/>
                <a:cs typeface="Calibri"/>
              </a:rPr>
              <a:t>ho</a:t>
            </a:r>
            <a:r>
              <a:rPr sz="2000" spc="-55" dirty="0">
                <a:solidFill>
                  <a:srgbClr val="1F1F1F"/>
                </a:solidFill>
                <a:latin typeface="Calibri"/>
                <a:cs typeface="Calibri"/>
              </a:rPr>
              <a:t>s</a:t>
            </a:r>
            <a:r>
              <a:rPr sz="2000" spc="-25" dirty="0">
                <a:solidFill>
                  <a:srgbClr val="1F1F1F"/>
                </a:solidFill>
                <a:latin typeface="Calibri"/>
                <a:cs typeface="Calibri"/>
              </a:rPr>
              <a:t>t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s</a:t>
            </a:r>
            <a:r>
              <a:rPr sz="2000" spc="-1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‘</a:t>
            </a:r>
            <a:r>
              <a:rPr sz="2000" spc="-30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000" spc="-10" dirty="0">
                <a:solidFill>
                  <a:srgbClr val="0000FF"/>
                </a:solidFill>
                <a:latin typeface="Calibri"/>
                <a:cs typeface="Calibri"/>
              </a:rPr>
              <a:t>m</a:t>
            </a:r>
            <a:r>
              <a:rPr sz="2000" spc="-5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000" spc="-25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000" spc="1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spc="-40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000" spc="-1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000" spc="-10" dirty="0">
                <a:solidFill>
                  <a:srgbClr val="0000FF"/>
                </a:solidFill>
                <a:latin typeface="Calibri"/>
                <a:cs typeface="Calibri"/>
              </a:rPr>
              <a:t>p</a:t>
            </a:r>
            <a:r>
              <a:rPr sz="2000" spc="-15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000" spc="-2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2000" spc="-15" dirty="0">
                <a:solidFill>
                  <a:srgbClr val="0000FF"/>
                </a:solidFill>
                <a:latin typeface="Calibri"/>
                <a:cs typeface="Calibri"/>
              </a:rPr>
              <a:t>i</a:t>
            </a:r>
            <a:r>
              <a:rPr sz="2000" spc="-40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2000" spc="-15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000" spc="-20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000" spc="-15" dirty="0">
                <a:solidFill>
                  <a:srgbClr val="0000FF"/>
                </a:solidFill>
                <a:latin typeface="Calibri"/>
                <a:cs typeface="Calibri"/>
              </a:rPr>
              <a:t>ies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’</a:t>
            </a:r>
            <a:endParaRPr sz="2000">
              <a:latin typeface="Calibri"/>
              <a:cs typeface="Calibri"/>
            </a:endParaRPr>
          </a:p>
          <a:p>
            <a:pPr marL="521334" indent="-509270">
              <a:lnSpc>
                <a:spcPct val="100000"/>
              </a:lnSpc>
              <a:spcBef>
                <a:spcPts val="680"/>
              </a:spcBef>
              <a:buClr>
                <a:srgbClr val="E4425D"/>
              </a:buClr>
              <a:buFont typeface="Arial MT"/>
              <a:buChar char="•"/>
              <a:tabLst>
                <a:tab pos="521334" algn="l"/>
                <a:tab pos="521970" algn="l"/>
              </a:tabLst>
            </a:pPr>
            <a:r>
              <a:rPr sz="2000" spc="-15" dirty="0">
                <a:solidFill>
                  <a:srgbClr val="414141"/>
                </a:solidFill>
                <a:latin typeface="Calibri"/>
                <a:cs typeface="Calibri"/>
              </a:rPr>
              <a:t>Allows</a:t>
            </a:r>
            <a:r>
              <a:rPr sz="2000" spc="-6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14141"/>
                </a:solidFill>
                <a:latin typeface="Calibri"/>
                <a:cs typeface="Calibri"/>
              </a:rPr>
              <a:t>for</a:t>
            </a:r>
            <a:r>
              <a:rPr sz="2000" spc="-1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25" dirty="0">
                <a:solidFill>
                  <a:srgbClr val="414141"/>
                </a:solidFill>
                <a:latin typeface="Calibri"/>
                <a:cs typeface="Calibri"/>
              </a:rPr>
              <a:t>code </a:t>
            </a:r>
            <a:r>
              <a:rPr sz="2000" spc="-10" dirty="0">
                <a:solidFill>
                  <a:srgbClr val="414141"/>
                </a:solidFill>
                <a:latin typeface="Calibri"/>
                <a:cs typeface="Calibri"/>
              </a:rPr>
              <a:t>collaboration </a:t>
            </a:r>
            <a:r>
              <a:rPr sz="2000" spc="-15" dirty="0">
                <a:solidFill>
                  <a:srgbClr val="414141"/>
                </a:solidFill>
                <a:latin typeface="Calibri"/>
                <a:cs typeface="Calibri"/>
              </a:rPr>
              <a:t>with</a:t>
            </a:r>
            <a:r>
              <a:rPr sz="2000" spc="-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anyone</a:t>
            </a:r>
            <a:r>
              <a:rPr sz="2000" spc="-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14141"/>
                </a:solidFill>
                <a:latin typeface="Calibri"/>
                <a:cs typeface="Calibri"/>
              </a:rPr>
              <a:t>online</a:t>
            </a:r>
            <a:endParaRPr sz="2000"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spcBef>
                <a:spcPts val="420"/>
              </a:spcBef>
              <a:buClr>
                <a:srgbClr val="E4425D"/>
              </a:buClr>
              <a:buFont typeface="Arial MT"/>
              <a:buChar char="•"/>
              <a:tabLst>
                <a:tab pos="527685" algn="l"/>
                <a:tab pos="528320" algn="l"/>
              </a:tabLst>
            </a:pPr>
            <a:r>
              <a:rPr sz="2000" spc="-25" dirty="0">
                <a:solidFill>
                  <a:srgbClr val="414141"/>
                </a:solidFill>
                <a:latin typeface="Calibri"/>
                <a:cs typeface="Calibri"/>
              </a:rPr>
              <a:t>Adds</a:t>
            </a:r>
            <a:r>
              <a:rPr sz="2000" spc="-6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414141"/>
                </a:solidFill>
                <a:latin typeface="Calibri"/>
                <a:cs typeface="Calibri"/>
              </a:rPr>
              <a:t>extra</a:t>
            </a:r>
            <a:r>
              <a:rPr sz="2000" spc="1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14141"/>
                </a:solidFill>
                <a:latin typeface="Calibri"/>
                <a:cs typeface="Calibri"/>
              </a:rPr>
              <a:t>functionality</a:t>
            </a:r>
            <a:r>
              <a:rPr sz="2000" spc="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15" dirty="0">
                <a:solidFill>
                  <a:srgbClr val="414141"/>
                </a:solidFill>
                <a:latin typeface="Calibri"/>
                <a:cs typeface="Calibri"/>
              </a:rPr>
              <a:t>on</a:t>
            </a:r>
            <a:r>
              <a:rPr sz="2000" spc="4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14141"/>
                </a:solidFill>
                <a:latin typeface="Calibri"/>
                <a:cs typeface="Calibri"/>
              </a:rPr>
              <a:t>top </a:t>
            </a:r>
            <a:r>
              <a:rPr sz="2000" spc="10" dirty="0">
                <a:solidFill>
                  <a:srgbClr val="414141"/>
                </a:solidFill>
                <a:latin typeface="Calibri"/>
                <a:cs typeface="Calibri"/>
              </a:rPr>
              <a:t>of</a:t>
            </a:r>
            <a:r>
              <a:rPr sz="2000" spc="10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git</a:t>
            </a:r>
            <a:endParaRPr sz="2000">
              <a:latin typeface="Calibri"/>
              <a:cs typeface="Calibri"/>
            </a:endParaRPr>
          </a:p>
          <a:p>
            <a:pPr marL="749935" lvl="1" indent="-281305">
              <a:lnSpc>
                <a:spcPts val="2250"/>
              </a:lnSpc>
              <a:spcBef>
                <a:spcPts val="305"/>
              </a:spcBef>
              <a:buClr>
                <a:srgbClr val="E4425D"/>
              </a:buClr>
              <a:buFont typeface="Arial MT"/>
              <a:buChar char="•"/>
              <a:tabLst>
                <a:tab pos="749935" algn="l"/>
                <a:tab pos="750570" algn="l"/>
              </a:tabLst>
            </a:pPr>
            <a:r>
              <a:rPr sz="2000" spc="-70" dirty="0">
                <a:solidFill>
                  <a:srgbClr val="1F1F1F"/>
                </a:solidFill>
                <a:latin typeface="Calibri"/>
                <a:cs typeface="Calibri"/>
              </a:rPr>
              <a:t>UI,</a:t>
            </a:r>
            <a:r>
              <a:rPr sz="2000" spc="-21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F1F1F"/>
                </a:solidFill>
                <a:latin typeface="Calibri"/>
                <a:cs typeface="Calibri"/>
              </a:rPr>
              <a:t>documentation,</a:t>
            </a:r>
            <a:r>
              <a:rPr sz="2000" spc="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15" dirty="0">
                <a:solidFill>
                  <a:srgbClr val="1F1F1F"/>
                </a:solidFill>
                <a:latin typeface="Calibri"/>
                <a:cs typeface="Calibri"/>
              </a:rPr>
              <a:t>bug</a:t>
            </a:r>
            <a:r>
              <a:rPr sz="2000" spc="1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35" dirty="0">
                <a:solidFill>
                  <a:srgbClr val="1F1F1F"/>
                </a:solidFill>
                <a:latin typeface="Calibri"/>
                <a:cs typeface="Calibri"/>
              </a:rPr>
              <a:t>tracking,</a:t>
            </a:r>
            <a:r>
              <a:rPr sz="2000" spc="-1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1F1F1F"/>
                </a:solidFill>
                <a:latin typeface="Calibri"/>
                <a:cs typeface="Calibri"/>
              </a:rPr>
              <a:t>feature</a:t>
            </a:r>
            <a:r>
              <a:rPr sz="2000" spc="46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1F1F1F"/>
                </a:solidFill>
                <a:latin typeface="Calibri"/>
                <a:cs typeface="Calibri"/>
              </a:rPr>
              <a:t>requests,</a:t>
            </a:r>
            <a:r>
              <a:rPr sz="2000" spc="1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1F1F"/>
                </a:solidFill>
                <a:latin typeface="Calibri"/>
                <a:cs typeface="Calibri"/>
              </a:rPr>
              <a:t>pull</a:t>
            </a:r>
            <a:r>
              <a:rPr sz="2000" spc="-2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1F1F1F"/>
                </a:solidFill>
                <a:latin typeface="Calibri"/>
                <a:cs typeface="Calibri"/>
              </a:rPr>
              <a:t>requests,</a:t>
            </a:r>
            <a:endParaRPr sz="2000">
              <a:latin typeface="Calibri"/>
              <a:cs typeface="Calibri"/>
            </a:endParaRPr>
          </a:p>
          <a:p>
            <a:pPr marL="749935">
              <a:lnSpc>
                <a:spcPts val="2250"/>
              </a:lnSpc>
            </a:pPr>
            <a:r>
              <a:rPr sz="2000" i="1" spc="55" dirty="0">
                <a:solidFill>
                  <a:srgbClr val="2B2B2B"/>
                </a:solidFill>
                <a:latin typeface="Calibri"/>
                <a:cs typeface="Calibri"/>
              </a:rPr>
              <a:t>and</a:t>
            </a:r>
            <a:r>
              <a:rPr sz="2000" i="1" spc="85" dirty="0">
                <a:solidFill>
                  <a:srgbClr val="2B2B2B"/>
                </a:solidFill>
                <a:latin typeface="Calibri"/>
                <a:cs typeface="Calibri"/>
              </a:rPr>
              <a:t> </a:t>
            </a:r>
            <a:r>
              <a:rPr sz="2000" i="1" spc="75" dirty="0">
                <a:solidFill>
                  <a:srgbClr val="2B2B2B"/>
                </a:solidFill>
                <a:latin typeface="Calibri"/>
                <a:cs typeface="Calibri"/>
              </a:rPr>
              <a:t>more!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8489" y="425272"/>
            <a:ext cx="23069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Wha</a:t>
            </a:r>
            <a:r>
              <a:rPr spc="-5" dirty="0"/>
              <a:t>t</a:t>
            </a:r>
            <a:r>
              <a:rPr spc="-130" dirty="0"/>
              <a:t> </a:t>
            </a:r>
            <a:r>
              <a:rPr spc="-95" dirty="0"/>
              <a:t>i</a:t>
            </a:r>
            <a:r>
              <a:rPr spc="-5" dirty="0"/>
              <a:t>s</a:t>
            </a:r>
            <a:r>
              <a:rPr spc="-10" dirty="0"/>
              <a:t> </a:t>
            </a:r>
            <a:r>
              <a:rPr spc="-100" dirty="0"/>
              <a:t>G</a:t>
            </a:r>
            <a:r>
              <a:rPr spc="-95" dirty="0"/>
              <a:t>i</a:t>
            </a:r>
            <a:r>
              <a:rPr spc="-90" dirty="0"/>
              <a:t>t</a:t>
            </a:r>
            <a:r>
              <a:rPr spc="-95" dirty="0"/>
              <a:t>Hub</a:t>
            </a:r>
            <a:r>
              <a:rPr spc="-5"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9091" y="1692990"/>
            <a:ext cx="6835775" cy="1068705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527685" indent="-515620">
              <a:lnSpc>
                <a:spcPct val="100000"/>
              </a:lnSpc>
              <a:spcBef>
                <a:spcPts val="850"/>
              </a:spcBef>
              <a:buClr>
                <a:srgbClr val="E4425D"/>
              </a:buClr>
              <a:buFont typeface="Arial MT"/>
              <a:buChar char="•"/>
              <a:tabLst>
                <a:tab pos="527685" algn="l"/>
                <a:tab pos="528320" algn="l"/>
              </a:tabLst>
            </a:pPr>
            <a:r>
              <a:rPr sz="2800" spc="-15" dirty="0">
                <a:solidFill>
                  <a:srgbClr val="414141"/>
                </a:solidFill>
                <a:latin typeface="Calibri"/>
                <a:cs typeface="Calibri"/>
              </a:rPr>
              <a:t>Founded</a:t>
            </a:r>
            <a:r>
              <a:rPr sz="2800" spc="5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414141"/>
                </a:solidFill>
                <a:latin typeface="Calibri"/>
                <a:cs typeface="Calibri"/>
              </a:rPr>
              <a:t>in</a:t>
            </a:r>
            <a:r>
              <a:rPr sz="2800" spc="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800" spc="85" dirty="0">
                <a:solidFill>
                  <a:srgbClr val="414141"/>
                </a:solidFill>
                <a:latin typeface="Calibri"/>
                <a:cs typeface="Calibri"/>
              </a:rPr>
              <a:t>2008</a:t>
            </a:r>
            <a:endParaRPr sz="2800">
              <a:latin typeface="Calibri"/>
              <a:cs typeface="Calibri"/>
            </a:endParaRPr>
          </a:p>
          <a:p>
            <a:pPr marL="521970" indent="-509905">
              <a:lnSpc>
                <a:spcPct val="100000"/>
              </a:lnSpc>
              <a:spcBef>
                <a:spcPts val="745"/>
              </a:spcBef>
              <a:buClr>
                <a:srgbClr val="E4425D"/>
              </a:buClr>
              <a:buFont typeface="Arial MT"/>
              <a:buChar char="•"/>
              <a:tabLst>
                <a:tab pos="521334" algn="l"/>
                <a:tab pos="522605" algn="l"/>
              </a:tabLst>
            </a:pPr>
            <a:r>
              <a:rPr sz="2800" spc="-30" dirty="0">
                <a:solidFill>
                  <a:srgbClr val="414141"/>
                </a:solidFill>
                <a:latin typeface="Calibri"/>
                <a:cs typeface="Calibri"/>
              </a:rPr>
              <a:t>A</a:t>
            </a:r>
            <a:r>
              <a:rPr sz="2800" spc="-35" dirty="0">
                <a:solidFill>
                  <a:srgbClr val="414141"/>
                </a:solidFill>
                <a:latin typeface="Calibri"/>
                <a:cs typeface="Calibri"/>
              </a:rPr>
              <a:t>ls</a:t>
            </a:r>
            <a:r>
              <a:rPr sz="2800" spc="-5" dirty="0">
                <a:solidFill>
                  <a:srgbClr val="414141"/>
                </a:solidFill>
                <a:latin typeface="Calibri"/>
                <a:cs typeface="Calibri"/>
              </a:rPr>
              <a:t>o</a:t>
            </a:r>
            <a:r>
              <a:rPr sz="2800" spc="-1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800" spc="-75" dirty="0">
                <a:solidFill>
                  <a:srgbClr val="414141"/>
                </a:solidFill>
                <a:latin typeface="Calibri"/>
                <a:cs typeface="Calibri"/>
              </a:rPr>
              <a:t>h</a:t>
            </a:r>
            <a:r>
              <a:rPr sz="2800" spc="-65" dirty="0">
                <a:solidFill>
                  <a:srgbClr val="414141"/>
                </a:solidFill>
                <a:latin typeface="Calibri"/>
                <a:cs typeface="Calibri"/>
              </a:rPr>
              <a:t>a</a:t>
            </a:r>
            <a:r>
              <a:rPr sz="2800" spc="-5" dirty="0">
                <a:solidFill>
                  <a:srgbClr val="414141"/>
                </a:solidFill>
                <a:latin typeface="Calibri"/>
                <a:cs typeface="Calibri"/>
              </a:rPr>
              <a:t>s</a:t>
            </a:r>
            <a:r>
              <a:rPr sz="2800" spc="-11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800" spc="-50" dirty="0">
                <a:solidFill>
                  <a:srgbClr val="414141"/>
                </a:solidFill>
                <a:latin typeface="Calibri"/>
                <a:cs typeface="Calibri"/>
              </a:rPr>
              <a:t>a</a:t>
            </a:r>
            <a:r>
              <a:rPr sz="2800" spc="-5" dirty="0">
                <a:solidFill>
                  <a:srgbClr val="414141"/>
                </a:solidFill>
                <a:latin typeface="Calibri"/>
                <a:cs typeface="Calibri"/>
              </a:rPr>
              <a:t>n</a:t>
            </a:r>
            <a:r>
              <a:rPr sz="2800" spc="-9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414141"/>
                </a:solidFill>
                <a:latin typeface="Calibri"/>
                <a:cs typeface="Calibri"/>
              </a:rPr>
              <a:t>E</a:t>
            </a:r>
            <a:r>
              <a:rPr sz="2800" spc="-60" dirty="0">
                <a:solidFill>
                  <a:srgbClr val="414141"/>
                </a:solidFill>
                <a:latin typeface="Calibri"/>
                <a:cs typeface="Calibri"/>
              </a:rPr>
              <a:t>n</a:t>
            </a:r>
            <a:r>
              <a:rPr sz="2800" spc="-55" dirty="0">
                <a:solidFill>
                  <a:srgbClr val="414141"/>
                </a:solidFill>
                <a:latin typeface="Calibri"/>
                <a:cs typeface="Calibri"/>
              </a:rPr>
              <a:t>t</a:t>
            </a:r>
            <a:r>
              <a:rPr sz="2800" spc="-30" dirty="0">
                <a:solidFill>
                  <a:srgbClr val="414141"/>
                </a:solidFill>
                <a:latin typeface="Calibri"/>
                <a:cs typeface="Calibri"/>
              </a:rPr>
              <a:t>e</a:t>
            </a:r>
            <a:r>
              <a:rPr sz="2800" spc="-35" dirty="0">
                <a:solidFill>
                  <a:srgbClr val="414141"/>
                </a:solidFill>
                <a:latin typeface="Calibri"/>
                <a:cs typeface="Calibri"/>
              </a:rPr>
              <a:t>rpris</a:t>
            </a:r>
            <a:r>
              <a:rPr sz="2800" spc="-5" dirty="0">
                <a:solidFill>
                  <a:srgbClr val="414141"/>
                </a:solidFill>
                <a:latin typeface="Calibri"/>
                <a:cs typeface="Calibri"/>
              </a:rPr>
              <a:t>e</a:t>
            </a:r>
            <a:r>
              <a:rPr sz="2800" spc="-9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414141"/>
                </a:solidFill>
                <a:latin typeface="Calibri"/>
                <a:cs typeface="Calibri"/>
              </a:rPr>
              <a:t>e</a:t>
            </a:r>
            <a:r>
              <a:rPr sz="2800" spc="-10" dirty="0">
                <a:solidFill>
                  <a:srgbClr val="414141"/>
                </a:solidFill>
                <a:latin typeface="Calibri"/>
                <a:cs typeface="Calibri"/>
              </a:rPr>
              <a:t>d</a:t>
            </a:r>
            <a:r>
              <a:rPr sz="2800" spc="5" dirty="0">
                <a:solidFill>
                  <a:srgbClr val="414141"/>
                </a:solidFill>
                <a:latin typeface="Calibri"/>
                <a:cs typeface="Calibri"/>
              </a:rPr>
              <a:t>i</a:t>
            </a:r>
            <a:r>
              <a:rPr sz="2800" dirty="0">
                <a:solidFill>
                  <a:srgbClr val="414141"/>
                </a:solidFill>
                <a:latin typeface="Calibri"/>
                <a:cs typeface="Calibri"/>
              </a:rPr>
              <a:t>t</a:t>
            </a:r>
            <a:r>
              <a:rPr sz="2800" spc="-5" dirty="0">
                <a:solidFill>
                  <a:srgbClr val="414141"/>
                </a:solidFill>
                <a:latin typeface="Calibri"/>
                <a:cs typeface="Calibri"/>
              </a:rPr>
              <a:t>i</a:t>
            </a:r>
            <a:r>
              <a:rPr sz="2800" spc="10" dirty="0">
                <a:solidFill>
                  <a:srgbClr val="414141"/>
                </a:solidFill>
                <a:latin typeface="Calibri"/>
                <a:cs typeface="Calibri"/>
              </a:rPr>
              <a:t>o</a:t>
            </a:r>
            <a:r>
              <a:rPr sz="2800" spc="-5" dirty="0">
                <a:solidFill>
                  <a:srgbClr val="414141"/>
                </a:solidFill>
                <a:latin typeface="Calibri"/>
                <a:cs typeface="Calibri"/>
              </a:rPr>
              <a:t>n</a:t>
            </a:r>
            <a:r>
              <a:rPr sz="2800" spc="8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800" spc="-70" dirty="0">
                <a:solidFill>
                  <a:srgbClr val="414141"/>
                </a:solidFill>
                <a:latin typeface="Calibri"/>
                <a:cs typeface="Calibri"/>
              </a:rPr>
              <a:t>f</a:t>
            </a:r>
            <a:r>
              <a:rPr sz="2800" spc="-10" dirty="0">
                <a:solidFill>
                  <a:srgbClr val="414141"/>
                </a:solidFill>
                <a:latin typeface="Calibri"/>
                <a:cs typeface="Calibri"/>
              </a:rPr>
              <a:t>o</a:t>
            </a:r>
            <a:r>
              <a:rPr sz="2800" spc="-5" dirty="0">
                <a:solidFill>
                  <a:srgbClr val="414141"/>
                </a:solidFill>
                <a:latin typeface="Calibri"/>
                <a:cs typeface="Calibri"/>
              </a:rPr>
              <a:t>r</a:t>
            </a:r>
            <a:r>
              <a:rPr sz="2800" spc="2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800" spc="-35" dirty="0">
                <a:solidFill>
                  <a:srgbClr val="414141"/>
                </a:solidFill>
                <a:latin typeface="Calibri"/>
                <a:cs typeface="Calibri"/>
              </a:rPr>
              <a:t>busin</a:t>
            </a:r>
            <a:r>
              <a:rPr sz="2800" spc="-30" dirty="0">
                <a:solidFill>
                  <a:srgbClr val="414141"/>
                </a:solidFill>
                <a:latin typeface="Calibri"/>
                <a:cs typeface="Calibri"/>
              </a:rPr>
              <a:t>e</a:t>
            </a:r>
            <a:r>
              <a:rPr sz="2800" spc="-35" dirty="0">
                <a:solidFill>
                  <a:srgbClr val="414141"/>
                </a:solidFill>
                <a:latin typeface="Calibri"/>
                <a:cs typeface="Calibri"/>
              </a:rPr>
              <a:t>ss</a:t>
            </a:r>
            <a:r>
              <a:rPr sz="2800" spc="-30" dirty="0">
                <a:solidFill>
                  <a:srgbClr val="414141"/>
                </a:solidFill>
                <a:latin typeface="Calibri"/>
                <a:cs typeface="Calibri"/>
              </a:rPr>
              <a:t>e</a:t>
            </a:r>
            <a:r>
              <a:rPr sz="2800" spc="-5" dirty="0">
                <a:solidFill>
                  <a:srgbClr val="414141"/>
                </a:solidFill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3812"/>
            <a:ext cx="9144000" cy="5110480"/>
            <a:chOff x="0" y="23812"/>
            <a:chExt cx="9144000" cy="51104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3812"/>
              <a:ext cx="9134856" cy="511016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64563" y="1677923"/>
              <a:ext cx="7679690" cy="1661160"/>
            </a:xfrm>
            <a:custGeom>
              <a:avLst/>
              <a:gdLst/>
              <a:ahLst/>
              <a:cxnLst/>
              <a:rect l="l" t="t" r="r" b="b"/>
              <a:pathLst>
                <a:path w="7679690" h="1661160">
                  <a:moveTo>
                    <a:pt x="7679182" y="0"/>
                  </a:moveTo>
                  <a:lnTo>
                    <a:pt x="0" y="0"/>
                  </a:lnTo>
                  <a:lnTo>
                    <a:pt x="0" y="1660906"/>
                  </a:lnTo>
                  <a:lnTo>
                    <a:pt x="7679182" y="1660906"/>
                  </a:lnTo>
                  <a:lnTo>
                    <a:pt x="7679182" y="0"/>
                  </a:lnTo>
                  <a:close/>
                </a:path>
              </a:pathLst>
            </a:custGeom>
            <a:solidFill>
              <a:srgbClr val="2B2B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543558" y="1854834"/>
            <a:ext cx="596455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spc="-8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4000" spc="-7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4000" spc="-13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4000" spc="-12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4000" spc="-7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000" spc="-8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4000" spc="-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git</a:t>
            </a:r>
            <a:r>
              <a:rPr sz="4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spc="-2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000" spc="-3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40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000" spc="-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4000" spc="-5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000" spc="-3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000" spc="-6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0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spc="-5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4000" spc="-6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4000" spc="-5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4000" spc="-6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4000" spc="-5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b  </a:t>
            </a:r>
            <a:r>
              <a:rPr sz="4000" spc="-35" dirty="0">
                <a:solidFill>
                  <a:srgbClr val="FFFFFF"/>
                </a:solidFill>
                <a:latin typeface="Calibri"/>
                <a:cs typeface="Calibri"/>
              </a:rPr>
              <a:t>account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1677923"/>
            <a:ext cx="1466215" cy="1661160"/>
          </a:xfrm>
          <a:custGeom>
            <a:avLst/>
            <a:gdLst/>
            <a:ahLst/>
            <a:cxnLst/>
            <a:rect l="l" t="t" r="r" b="b"/>
            <a:pathLst>
              <a:path w="1466215" h="1661160">
                <a:moveTo>
                  <a:pt x="1465707" y="0"/>
                </a:moveTo>
                <a:lnTo>
                  <a:pt x="0" y="0"/>
                </a:lnTo>
                <a:lnTo>
                  <a:pt x="0" y="1660906"/>
                </a:lnTo>
                <a:lnTo>
                  <a:pt x="1465707" y="1660906"/>
                </a:lnTo>
                <a:lnTo>
                  <a:pt x="1465707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34416" y="1634439"/>
            <a:ext cx="64389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b="0" dirty="0">
                <a:solidFill>
                  <a:srgbClr val="3C8B9F"/>
                </a:solidFill>
                <a:latin typeface="Calibri"/>
                <a:cs typeface="Calibri"/>
              </a:rPr>
              <a:t>5</a:t>
            </a:r>
            <a:endParaRPr sz="9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6727" y="339343"/>
            <a:ext cx="13265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In</a:t>
            </a:r>
            <a:r>
              <a:rPr spc="-65" dirty="0"/>
              <a:t>st</a:t>
            </a:r>
            <a:r>
              <a:rPr spc="-70" dirty="0"/>
              <a:t>al</a:t>
            </a:r>
            <a:r>
              <a:rPr spc="-5" dirty="0"/>
              <a:t>l</a:t>
            </a:r>
            <a:r>
              <a:rPr spc="-85" dirty="0"/>
              <a:t> </a:t>
            </a:r>
            <a:r>
              <a:rPr spc="-10" dirty="0"/>
              <a:t>g</a:t>
            </a:r>
            <a:r>
              <a:rPr spc="-15" dirty="0"/>
              <a:t>i</a:t>
            </a:r>
            <a:r>
              <a:rPr spc="-5" dirty="0"/>
              <a:t>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0396" y="1260094"/>
            <a:ext cx="4082415" cy="3094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265" indent="-457200">
              <a:lnSpc>
                <a:spcPts val="2390"/>
              </a:lnSpc>
              <a:spcBef>
                <a:spcPts val="105"/>
              </a:spcBef>
              <a:buClr>
                <a:srgbClr val="E4425D"/>
              </a:buClr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000" b="1" spc="-80" dirty="0">
                <a:solidFill>
                  <a:srgbClr val="414141"/>
                </a:solidFill>
                <a:latin typeface="Calibri"/>
                <a:cs typeface="Calibri"/>
              </a:rPr>
              <a:t>L</a:t>
            </a:r>
            <a:r>
              <a:rPr sz="2000" b="1" spc="-85" dirty="0">
                <a:solidFill>
                  <a:srgbClr val="414141"/>
                </a:solidFill>
                <a:latin typeface="Calibri"/>
                <a:cs typeface="Calibri"/>
              </a:rPr>
              <a:t>i</a:t>
            </a:r>
            <a:r>
              <a:rPr sz="2000" b="1" spc="-80" dirty="0">
                <a:solidFill>
                  <a:srgbClr val="414141"/>
                </a:solidFill>
                <a:latin typeface="Calibri"/>
                <a:cs typeface="Calibri"/>
              </a:rPr>
              <a:t>nu</a:t>
            </a:r>
            <a:r>
              <a:rPr sz="2000" b="1" dirty="0">
                <a:solidFill>
                  <a:srgbClr val="414141"/>
                </a:solidFill>
                <a:latin typeface="Calibri"/>
                <a:cs typeface="Calibri"/>
              </a:rPr>
              <a:t>x</a:t>
            </a:r>
            <a:r>
              <a:rPr sz="2000" b="1" spc="-17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b="1" spc="-65" dirty="0">
                <a:solidFill>
                  <a:srgbClr val="414141"/>
                </a:solidFill>
                <a:latin typeface="Calibri"/>
                <a:cs typeface="Calibri"/>
              </a:rPr>
              <a:t>(De</a:t>
            </a:r>
            <a:r>
              <a:rPr sz="2000" b="1" spc="-60" dirty="0">
                <a:solidFill>
                  <a:srgbClr val="414141"/>
                </a:solidFill>
                <a:latin typeface="Calibri"/>
                <a:cs typeface="Calibri"/>
              </a:rPr>
              <a:t>bi</a:t>
            </a:r>
            <a:r>
              <a:rPr sz="2000" b="1" spc="-70" dirty="0">
                <a:solidFill>
                  <a:srgbClr val="414141"/>
                </a:solidFill>
                <a:latin typeface="Calibri"/>
                <a:cs typeface="Calibri"/>
              </a:rPr>
              <a:t>a</a:t>
            </a:r>
            <a:r>
              <a:rPr sz="2000" b="1" spc="-60" dirty="0">
                <a:solidFill>
                  <a:srgbClr val="414141"/>
                </a:solidFill>
                <a:latin typeface="Calibri"/>
                <a:cs typeface="Calibri"/>
              </a:rPr>
              <a:t>n</a:t>
            </a:r>
            <a:r>
              <a:rPr sz="2000" b="1" dirty="0">
                <a:solidFill>
                  <a:srgbClr val="414141"/>
                </a:solidFill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048385" lvl="1" indent="-122555">
              <a:lnSpc>
                <a:spcPts val="2030"/>
              </a:lnSpc>
              <a:buChar char="-"/>
              <a:tabLst>
                <a:tab pos="1049020" algn="l"/>
              </a:tabLst>
            </a:pPr>
            <a:r>
              <a:rPr sz="1700" spc="-35" dirty="0">
                <a:solidFill>
                  <a:srgbClr val="1F1F1F"/>
                </a:solidFill>
                <a:latin typeface="Calibri"/>
                <a:cs typeface="Calibri"/>
              </a:rPr>
              <a:t>Command:</a:t>
            </a:r>
            <a:r>
              <a:rPr sz="1700" spc="-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700" spc="5" dirty="0">
                <a:solidFill>
                  <a:srgbClr val="1F1F1F"/>
                </a:solidFill>
                <a:latin typeface="Calibri"/>
                <a:cs typeface="Calibri"/>
              </a:rPr>
              <a:t>sudo</a:t>
            </a:r>
            <a:r>
              <a:rPr sz="1700" spc="-4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1F1F1F"/>
                </a:solidFill>
                <a:latin typeface="Calibri"/>
                <a:cs typeface="Calibri"/>
              </a:rPr>
              <a:t>apt-get</a:t>
            </a:r>
            <a:r>
              <a:rPr sz="1700" spc="-2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1F1F1F"/>
                </a:solidFill>
                <a:latin typeface="Calibri"/>
                <a:cs typeface="Calibri"/>
              </a:rPr>
              <a:t>install</a:t>
            </a:r>
            <a:r>
              <a:rPr sz="1700" spc="-4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F1F1F"/>
                </a:solidFill>
                <a:latin typeface="Calibri"/>
                <a:cs typeface="Calibri"/>
              </a:rPr>
              <a:t>git</a:t>
            </a:r>
            <a:endParaRPr sz="17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1F1F1F"/>
              </a:buClr>
              <a:buFont typeface="Calibri"/>
              <a:buChar char="-"/>
            </a:pPr>
            <a:endParaRPr sz="1700">
              <a:latin typeface="Calibri"/>
              <a:cs typeface="Calibri"/>
            </a:endParaRPr>
          </a:p>
          <a:p>
            <a:pPr marL="527685" indent="-515620">
              <a:lnSpc>
                <a:spcPts val="2390"/>
              </a:lnSpc>
              <a:buClr>
                <a:srgbClr val="E4425D"/>
              </a:buClr>
              <a:buFont typeface="Arial MT"/>
              <a:buChar char="•"/>
              <a:tabLst>
                <a:tab pos="527685" algn="l"/>
                <a:tab pos="528320" algn="l"/>
              </a:tabLst>
            </a:pPr>
            <a:r>
              <a:rPr sz="2000" b="1" spc="-80" dirty="0">
                <a:solidFill>
                  <a:srgbClr val="414141"/>
                </a:solidFill>
                <a:latin typeface="Calibri"/>
                <a:cs typeface="Calibri"/>
              </a:rPr>
              <a:t>L</a:t>
            </a:r>
            <a:r>
              <a:rPr sz="2000" b="1" spc="-90" dirty="0">
                <a:solidFill>
                  <a:srgbClr val="414141"/>
                </a:solidFill>
                <a:latin typeface="Calibri"/>
                <a:cs typeface="Calibri"/>
              </a:rPr>
              <a:t>i</a:t>
            </a:r>
            <a:r>
              <a:rPr sz="2000" b="1" spc="-85" dirty="0">
                <a:solidFill>
                  <a:srgbClr val="414141"/>
                </a:solidFill>
                <a:latin typeface="Calibri"/>
                <a:cs typeface="Calibri"/>
              </a:rPr>
              <a:t>nu</a:t>
            </a:r>
            <a:r>
              <a:rPr sz="2000" b="1" dirty="0">
                <a:solidFill>
                  <a:srgbClr val="414141"/>
                </a:solidFill>
                <a:latin typeface="Calibri"/>
                <a:cs typeface="Calibri"/>
              </a:rPr>
              <a:t>x</a:t>
            </a:r>
            <a:r>
              <a:rPr sz="2000" b="1" spc="-17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b="1" spc="-75" dirty="0">
                <a:solidFill>
                  <a:srgbClr val="414141"/>
                </a:solidFill>
                <a:latin typeface="Calibri"/>
                <a:cs typeface="Calibri"/>
              </a:rPr>
              <a:t>(</a:t>
            </a:r>
            <a:r>
              <a:rPr sz="2000" b="1" spc="-95" dirty="0">
                <a:solidFill>
                  <a:srgbClr val="414141"/>
                </a:solidFill>
                <a:latin typeface="Calibri"/>
                <a:cs typeface="Calibri"/>
              </a:rPr>
              <a:t>F</a:t>
            </a:r>
            <a:r>
              <a:rPr sz="2000" b="1" spc="-75" dirty="0">
                <a:solidFill>
                  <a:srgbClr val="414141"/>
                </a:solidFill>
                <a:latin typeface="Calibri"/>
                <a:cs typeface="Calibri"/>
              </a:rPr>
              <a:t>e</a:t>
            </a:r>
            <a:r>
              <a:rPr sz="2000" b="1" spc="-70" dirty="0">
                <a:solidFill>
                  <a:srgbClr val="414141"/>
                </a:solidFill>
                <a:latin typeface="Calibri"/>
                <a:cs typeface="Calibri"/>
              </a:rPr>
              <a:t>d</a:t>
            </a:r>
            <a:r>
              <a:rPr sz="2000" b="1" spc="-75" dirty="0">
                <a:solidFill>
                  <a:srgbClr val="414141"/>
                </a:solidFill>
                <a:latin typeface="Calibri"/>
                <a:cs typeface="Calibri"/>
              </a:rPr>
              <a:t>o</a:t>
            </a:r>
            <a:r>
              <a:rPr sz="2000" b="1" spc="-130" dirty="0">
                <a:solidFill>
                  <a:srgbClr val="414141"/>
                </a:solidFill>
                <a:latin typeface="Calibri"/>
                <a:cs typeface="Calibri"/>
              </a:rPr>
              <a:t>r</a:t>
            </a:r>
            <a:r>
              <a:rPr sz="2000" b="1" spc="-80" dirty="0">
                <a:solidFill>
                  <a:srgbClr val="414141"/>
                </a:solidFill>
                <a:latin typeface="Calibri"/>
                <a:cs typeface="Calibri"/>
              </a:rPr>
              <a:t>a</a:t>
            </a:r>
            <a:r>
              <a:rPr sz="2000" b="1" dirty="0">
                <a:solidFill>
                  <a:srgbClr val="414141"/>
                </a:solidFill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048385" lvl="1" indent="-122555">
              <a:lnSpc>
                <a:spcPts val="2030"/>
              </a:lnSpc>
              <a:buChar char="-"/>
              <a:tabLst>
                <a:tab pos="1049020" algn="l"/>
              </a:tabLst>
            </a:pPr>
            <a:r>
              <a:rPr sz="1700" spc="-35" dirty="0">
                <a:solidFill>
                  <a:srgbClr val="1F1F1F"/>
                </a:solidFill>
                <a:latin typeface="Calibri"/>
                <a:cs typeface="Calibri"/>
              </a:rPr>
              <a:t>Command:</a:t>
            </a:r>
            <a:r>
              <a:rPr sz="170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700" spc="5" dirty="0">
                <a:solidFill>
                  <a:srgbClr val="1F1F1F"/>
                </a:solidFill>
                <a:latin typeface="Calibri"/>
                <a:cs typeface="Calibri"/>
              </a:rPr>
              <a:t>sudo</a:t>
            </a:r>
            <a:r>
              <a:rPr sz="17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F1F1F"/>
                </a:solidFill>
                <a:latin typeface="Calibri"/>
                <a:cs typeface="Calibri"/>
              </a:rPr>
              <a:t>yum</a:t>
            </a:r>
            <a:r>
              <a:rPr sz="1700" spc="-20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1F1F1F"/>
                </a:solidFill>
                <a:latin typeface="Calibri"/>
                <a:cs typeface="Calibri"/>
              </a:rPr>
              <a:t>install</a:t>
            </a:r>
            <a:r>
              <a:rPr sz="1700" spc="-3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1F1F1F"/>
                </a:solidFill>
                <a:latin typeface="Calibri"/>
                <a:cs typeface="Calibri"/>
              </a:rPr>
              <a:t>git</a:t>
            </a:r>
            <a:endParaRPr sz="17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Clr>
                <a:srgbClr val="1F1F1F"/>
              </a:buClr>
              <a:buFont typeface="Calibri"/>
              <a:buChar char="-"/>
            </a:pPr>
            <a:endParaRPr sz="1700">
              <a:latin typeface="Calibri"/>
              <a:cs typeface="Calibri"/>
            </a:endParaRPr>
          </a:p>
          <a:p>
            <a:pPr marL="527685" indent="-515620">
              <a:lnSpc>
                <a:spcPts val="2395"/>
              </a:lnSpc>
              <a:buClr>
                <a:srgbClr val="E4425D"/>
              </a:buClr>
              <a:buFont typeface="Arial MT"/>
              <a:buChar char="•"/>
              <a:tabLst>
                <a:tab pos="527685" algn="l"/>
                <a:tab pos="528320" algn="l"/>
              </a:tabLst>
            </a:pPr>
            <a:r>
              <a:rPr sz="2000" b="1" spc="30" dirty="0">
                <a:solidFill>
                  <a:srgbClr val="414141"/>
                </a:solidFill>
                <a:latin typeface="Calibri"/>
                <a:cs typeface="Calibri"/>
              </a:rPr>
              <a:t>Mac</a:t>
            </a:r>
            <a:endParaRPr sz="2000">
              <a:latin typeface="Calibri"/>
              <a:cs typeface="Calibri"/>
            </a:endParaRPr>
          </a:p>
          <a:p>
            <a:pPr marL="1048385" lvl="1" indent="-122555">
              <a:lnSpc>
                <a:spcPts val="2035"/>
              </a:lnSpc>
              <a:buClr>
                <a:srgbClr val="1F1F1F"/>
              </a:buClr>
              <a:buChar char="-"/>
              <a:tabLst>
                <a:tab pos="1049020" algn="l"/>
              </a:tabLst>
            </a:pPr>
            <a:r>
              <a:rPr sz="1700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http://git-scm.com/download/mac</a:t>
            </a:r>
            <a:endParaRPr sz="17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Clr>
                <a:srgbClr val="1F1F1F"/>
              </a:buClr>
              <a:buFont typeface="Calibri"/>
              <a:buChar char="-"/>
            </a:pPr>
            <a:endParaRPr sz="1900">
              <a:latin typeface="Calibri"/>
              <a:cs typeface="Calibri"/>
            </a:endParaRPr>
          </a:p>
          <a:p>
            <a:pPr marL="527685" indent="-515620">
              <a:lnSpc>
                <a:spcPts val="2390"/>
              </a:lnSpc>
              <a:buClr>
                <a:srgbClr val="E4425D"/>
              </a:buClr>
              <a:buFont typeface="Arial MT"/>
              <a:buChar char="•"/>
              <a:tabLst>
                <a:tab pos="527685" algn="l"/>
                <a:tab pos="528320" algn="l"/>
              </a:tabLst>
            </a:pPr>
            <a:r>
              <a:rPr sz="2000" b="1" spc="-15" dirty="0">
                <a:solidFill>
                  <a:srgbClr val="414141"/>
                </a:solidFill>
                <a:latin typeface="Calibri"/>
                <a:cs typeface="Calibri"/>
              </a:rPr>
              <a:t>Windows</a:t>
            </a:r>
            <a:endParaRPr sz="2000">
              <a:latin typeface="Calibri"/>
              <a:cs typeface="Calibri"/>
            </a:endParaRPr>
          </a:p>
          <a:p>
            <a:pPr marL="1048385" lvl="1" indent="-122555">
              <a:lnSpc>
                <a:spcPts val="2030"/>
              </a:lnSpc>
              <a:buClr>
                <a:srgbClr val="1F1F1F"/>
              </a:buClr>
              <a:buChar char="-"/>
              <a:tabLst>
                <a:tab pos="1049020" algn="l"/>
              </a:tabLst>
            </a:pPr>
            <a:r>
              <a:rPr sz="17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http://git-scm.com/download/win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0545" y="457961"/>
            <a:ext cx="329755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Create</a:t>
            </a:r>
            <a:r>
              <a:rPr spc="-40" dirty="0"/>
              <a:t> </a:t>
            </a:r>
            <a:r>
              <a:rPr spc="-25" dirty="0"/>
              <a:t>Github</a:t>
            </a:r>
            <a:r>
              <a:rPr spc="-60" dirty="0"/>
              <a:t> </a:t>
            </a:r>
            <a:r>
              <a:rPr spc="-15" dirty="0"/>
              <a:t>account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0396" y="1229969"/>
            <a:ext cx="3256279" cy="7874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265" indent="-457200">
              <a:lnSpc>
                <a:spcPct val="100000"/>
              </a:lnSpc>
              <a:spcBef>
                <a:spcPts val="700"/>
              </a:spcBef>
              <a:buClr>
                <a:srgbClr val="E4425D"/>
              </a:buClr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000" u="heavy" spc="-2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www.github.com</a:t>
            </a:r>
            <a:endParaRPr sz="2000">
              <a:latin typeface="Calibri"/>
              <a:cs typeface="Calibri"/>
            </a:endParaRPr>
          </a:p>
          <a:p>
            <a:pPr marL="469265" indent="-457200">
              <a:lnSpc>
                <a:spcPct val="100000"/>
              </a:lnSpc>
              <a:spcBef>
                <a:spcPts val="600"/>
              </a:spcBef>
              <a:buClr>
                <a:srgbClr val="E4425D"/>
              </a:buClr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000" spc="-15" dirty="0">
                <a:solidFill>
                  <a:srgbClr val="414141"/>
                </a:solidFill>
                <a:latin typeface="Calibri"/>
                <a:cs typeface="Calibri"/>
              </a:rPr>
              <a:t>Free</a:t>
            </a:r>
            <a:r>
              <a:rPr sz="2000" spc="-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14141"/>
                </a:solidFill>
                <a:latin typeface="Calibri"/>
                <a:cs typeface="Calibri"/>
              </a:rPr>
              <a:t>for </a:t>
            </a:r>
            <a:r>
              <a:rPr sz="2000" spc="-5" dirty="0">
                <a:solidFill>
                  <a:srgbClr val="414141"/>
                </a:solidFill>
                <a:latin typeface="Calibri"/>
                <a:cs typeface="Calibri"/>
              </a:rPr>
              <a:t>public</a:t>
            </a:r>
            <a:r>
              <a:rPr sz="2000" spc="1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14141"/>
                </a:solidFill>
                <a:latin typeface="Calibri"/>
                <a:cs typeface="Calibri"/>
              </a:rPr>
              <a:t>repositories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81200" y="2382011"/>
            <a:ext cx="4948428" cy="2284476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716" y="9337"/>
            <a:ext cx="9130665" cy="4921250"/>
            <a:chOff x="13716" y="9337"/>
            <a:chExt cx="9130665" cy="4921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478" y="9337"/>
              <a:ext cx="9125521" cy="492070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3716" y="2385098"/>
              <a:ext cx="111125" cy="1517650"/>
            </a:xfrm>
            <a:custGeom>
              <a:avLst/>
              <a:gdLst/>
              <a:ahLst/>
              <a:cxnLst/>
              <a:rect l="l" t="t" r="r" b="b"/>
              <a:pathLst>
                <a:path w="111125" h="1517650">
                  <a:moveTo>
                    <a:pt x="111090" y="0"/>
                  </a:moveTo>
                  <a:lnTo>
                    <a:pt x="0" y="0"/>
                  </a:lnTo>
                  <a:lnTo>
                    <a:pt x="0" y="1517396"/>
                  </a:lnTo>
                  <a:lnTo>
                    <a:pt x="111090" y="1517396"/>
                  </a:lnTo>
                  <a:lnTo>
                    <a:pt x="111090" y="0"/>
                  </a:lnTo>
                  <a:close/>
                </a:path>
              </a:pathLst>
            </a:custGeom>
            <a:solidFill>
              <a:srgbClr val="FB2F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61231" y="716280"/>
              <a:ext cx="1760219" cy="17541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29305" y="2676855"/>
            <a:ext cx="30778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Additional</a:t>
            </a:r>
            <a:r>
              <a:rPr spc="-30" dirty="0"/>
              <a:t> </a:t>
            </a:r>
            <a:r>
              <a:rPr spc="-50" dirty="0"/>
              <a:t>Resources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8489" y="425272"/>
            <a:ext cx="30778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Additional</a:t>
            </a:r>
            <a:r>
              <a:rPr spc="-30" dirty="0"/>
              <a:t> </a:t>
            </a:r>
            <a:r>
              <a:rPr spc="-50" dirty="0"/>
              <a:t>Resources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47546" y="1336294"/>
            <a:ext cx="6243320" cy="321500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527685" marR="2922905" indent="-527685">
              <a:lnSpc>
                <a:spcPts val="2210"/>
              </a:lnSpc>
              <a:spcBef>
                <a:spcPts val="335"/>
              </a:spcBef>
              <a:buClr>
                <a:srgbClr val="E4425D"/>
              </a:buClr>
              <a:buFont typeface="Arial MT"/>
              <a:buChar char="•"/>
              <a:tabLst>
                <a:tab pos="527685" algn="l"/>
                <a:tab pos="528320" algn="l"/>
              </a:tabLst>
            </a:pPr>
            <a:r>
              <a:rPr sz="2000" spc="-10" dirty="0">
                <a:solidFill>
                  <a:srgbClr val="414141"/>
                </a:solidFill>
                <a:latin typeface="Calibri"/>
                <a:cs typeface="Calibri"/>
              </a:rPr>
              <a:t>Official</a:t>
            </a:r>
            <a:r>
              <a:rPr sz="2000" spc="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git</a:t>
            </a:r>
            <a:r>
              <a:rPr sz="2000" spc="-1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14141"/>
                </a:solidFill>
                <a:latin typeface="Calibri"/>
                <a:cs typeface="Calibri"/>
              </a:rPr>
              <a:t>site</a:t>
            </a:r>
            <a:r>
              <a:rPr sz="2000" spc="-4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14141"/>
                </a:solidFill>
                <a:latin typeface="Calibri"/>
                <a:cs typeface="Calibri"/>
              </a:rPr>
              <a:t>and</a:t>
            </a:r>
            <a:r>
              <a:rPr sz="2000" spc="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14141"/>
                </a:solidFill>
                <a:latin typeface="Calibri"/>
                <a:cs typeface="Calibri"/>
              </a:rPr>
              <a:t>tutorial: </a:t>
            </a:r>
            <a:r>
              <a:rPr sz="2000" spc="-434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1F1F1F"/>
                </a:solidFill>
                <a:latin typeface="Calibri"/>
                <a:cs typeface="Calibri"/>
              </a:rPr>
              <a:t>https://git-scm.com/</a:t>
            </a:r>
            <a:endParaRPr sz="2000">
              <a:latin typeface="Calibri"/>
              <a:cs typeface="Calibri"/>
            </a:endParaRPr>
          </a:p>
          <a:p>
            <a:pPr marL="527685" indent="-515620">
              <a:lnSpc>
                <a:spcPts val="2255"/>
              </a:lnSpc>
              <a:buClr>
                <a:srgbClr val="E4425D"/>
              </a:buClr>
              <a:buFont typeface="Arial MT"/>
              <a:buChar char="•"/>
              <a:tabLst>
                <a:tab pos="527685" algn="l"/>
                <a:tab pos="528320" algn="l"/>
              </a:tabLst>
            </a:pPr>
            <a:r>
              <a:rPr sz="2000" spc="-25" dirty="0">
                <a:solidFill>
                  <a:srgbClr val="414141"/>
                </a:solidFill>
                <a:latin typeface="Calibri"/>
                <a:cs typeface="Calibri"/>
              </a:rPr>
              <a:t>GitHub</a:t>
            </a:r>
            <a:r>
              <a:rPr sz="2000" spc="-5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14141"/>
                </a:solidFill>
                <a:latin typeface="Calibri"/>
                <a:cs typeface="Calibri"/>
              </a:rPr>
              <a:t>guides:</a:t>
            </a:r>
            <a:endParaRPr sz="2000">
              <a:latin typeface="Calibri"/>
              <a:cs typeface="Calibri"/>
            </a:endParaRPr>
          </a:p>
          <a:p>
            <a:pPr marL="926465">
              <a:lnSpc>
                <a:spcPts val="2300"/>
              </a:lnSpc>
            </a:pPr>
            <a:r>
              <a:rPr sz="2000" spc="-15" dirty="0">
                <a:solidFill>
                  <a:srgbClr val="1F1F1F"/>
                </a:solidFill>
                <a:latin typeface="Calibri"/>
                <a:cs typeface="Calibri"/>
              </a:rPr>
              <a:t>https://guides.github.com/</a:t>
            </a:r>
            <a:endParaRPr sz="2000">
              <a:latin typeface="Calibri"/>
              <a:cs typeface="Calibri"/>
            </a:endParaRPr>
          </a:p>
          <a:p>
            <a:pPr marL="527685" indent="-515620">
              <a:lnSpc>
                <a:spcPts val="2390"/>
              </a:lnSpc>
              <a:spcBef>
                <a:spcPts val="100"/>
              </a:spcBef>
              <a:buClr>
                <a:srgbClr val="E4425D"/>
              </a:buClr>
              <a:buFont typeface="Arial MT"/>
              <a:buChar char="•"/>
              <a:tabLst>
                <a:tab pos="527685" algn="l"/>
                <a:tab pos="528320" algn="l"/>
              </a:tabLst>
            </a:pPr>
            <a:r>
              <a:rPr sz="2000" spc="-35" dirty="0">
                <a:solidFill>
                  <a:srgbClr val="414141"/>
                </a:solidFill>
                <a:latin typeface="Calibri"/>
                <a:cs typeface="Calibri"/>
              </a:rPr>
              <a:t>Command</a:t>
            </a:r>
            <a:r>
              <a:rPr sz="2000" spc="-4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14141"/>
                </a:solidFill>
                <a:latin typeface="Calibri"/>
                <a:cs typeface="Calibri"/>
              </a:rPr>
              <a:t>cheatsheet:</a:t>
            </a:r>
            <a:endParaRPr sz="2000">
              <a:latin typeface="Calibri"/>
              <a:cs typeface="Calibri"/>
            </a:endParaRPr>
          </a:p>
          <a:p>
            <a:pPr marL="926465">
              <a:lnSpc>
                <a:spcPts val="2090"/>
              </a:lnSpc>
            </a:pPr>
            <a:r>
              <a:rPr sz="2000" spc="-20" dirty="0">
                <a:solidFill>
                  <a:srgbClr val="1F1F1F"/>
                </a:solidFill>
                <a:latin typeface="Calibri"/>
                <a:cs typeface="Calibri"/>
              </a:rPr>
              <a:t>https://training.github.com/kit/</a:t>
            </a:r>
            <a:r>
              <a:rPr sz="2000" spc="425" dirty="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1F1F"/>
                </a:solidFill>
                <a:latin typeface="Calibri"/>
                <a:cs typeface="Calibri"/>
              </a:rPr>
              <a:t>downloads/github-</a:t>
            </a:r>
            <a:endParaRPr sz="2000">
              <a:latin typeface="Calibri"/>
              <a:cs typeface="Calibri"/>
            </a:endParaRPr>
          </a:p>
          <a:p>
            <a:pPr marL="469265">
              <a:lnSpc>
                <a:spcPts val="2065"/>
              </a:lnSpc>
            </a:pPr>
            <a:r>
              <a:rPr sz="2000" spc="-15" dirty="0">
                <a:solidFill>
                  <a:srgbClr val="1F1F1F"/>
                </a:solidFill>
                <a:latin typeface="Calibri"/>
                <a:cs typeface="Calibri"/>
              </a:rPr>
              <a:t>git-cheat-sheet.pdf</a:t>
            </a:r>
            <a:endParaRPr sz="2000">
              <a:latin typeface="Calibri"/>
              <a:cs typeface="Calibri"/>
            </a:endParaRPr>
          </a:p>
          <a:p>
            <a:pPr marL="527685" indent="-515620">
              <a:lnSpc>
                <a:spcPts val="2265"/>
              </a:lnSpc>
              <a:buClr>
                <a:srgbClr val="E4425D"/>
              </a:buClr>
              <a:buFont typeface="Arial MT"/>
              <a:buChar char="•"/>
              <a:tabLst>
                <a:tab pos="527685" algn="l"/>
                <a:tab pos="528320" algn="l"/>
              </a:tabLst>
            </a:pPr>
            <a:r>
              <a:rPr sz="2000" spc="-35" dirty="0">
                <a:solidFill>
                  <a:srgbClr val="414141"/>
                </a:solidFill>
                <a:latin typeface="Calibri"/>
                <a:cs typeface="Calibri"/>
              </a:rPr>
              <a:t>Interactive</a:t>
            </a:r>
            <a:r>
              <a:rPr sz="2000" spc="-1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git</a:t>
            </a:r>
            <a:r>
              <a:rPr sz="2000" spc="3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14141"/>
                </a:solidFill>
                <a:latin typeface="Calibri"/>
                <a:cs typeface="Calibri"/>
              </a:rPr>
              <a:t>tutorial:</a:t>
            </a:r>
            <a:endParaRPr sz="2000">
              <a:latin typeface="Calibri"/>
              <a:cs typeface="Calibri"/>
            </a:endParaRPr>
          </a:p>
          <a:p>
            <a:pPr marL="926465">
              <a:lnSpc>
                <a:spcPts val="2300"/>
              </a:lnSpc>
            </a:pPr>
            <a:r>
              <a:rPr sz="2000" spc="-35" dirty="0">
                <a:solidFill>
                  <a:srgbClr val="1F1F1F"/>
                </a:solidFill>
                <a:latin typeface="Calibri"/>
                <a:cs typeface="Calibri"/>
              </a:rPr>
              <a:t>https://try.github.io/levels/1/challenges/1</a:t>
            </a:r>
            <a:endParaRPr sz="2000">
              <a:latin typeface="Calibri"/>
              <a:cs typeface="Calibri"/>
            </a:endParaRPr>
          </a:p>
          <a:p>
            <a:pPr marL="527685" indent="-515620">
              <a:lnSpc>
                <a:spcPts val="2300"/>
              </a:lnSpc>
              <a:spcBef>
                <a:spcPts val="105"/>
              </a:spcBef>
              <a:buClr>
                <a:srgbClr val="E4425D"/>
              </a:buClr>
              <a:buFont typeface="Arial MT"/>
              <a:buChar char="•"/>
              <a:tabLst>
                <a:tab pos="527685" algn="l"/>
                <a:tab pos="528320" algn="l"/>
              </a:tabLst>
            </a:pPr>
            <a:r>
              <a:rPr sz="2000" spc="-20" dirty="0">
                <a:solidFill>
                  <a:srgbClr val="414141"/>
                </a:solidFill>
                <a:latin typeface="Calibri"/>
                <a:cs typeface="Calibri"/>
              </a:rPr>
              <a:t>Visual/interactive</a:t>
            </a:r>
            <a:r>
              <a:rPr sz="2000" spc="-3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14141"/>
                </a:solidFill>
                <a:latin typeface="Calibri"/>
                <a:cs typeface="Calibri"/>
              </a:rPr>
              <a:t>cheatsheet:</a:t>
            </a:r>
            <a:endParaRPr sz="2000">
              <a:latin typeface="Calibri"/>
              <a:cs typeface="Calibri"/>
            </a:endParaRPr>
          </a:p>
          <a:p>
            <a:pPr marL="926465">
              <a:lnSpc>
                <a:spcPts val="2300"/>
              </a:lnSpc>
            </a:pPr>
            <a:r>
              <a:rPr sz="2000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http://ndpsoftware.com/git-cheatsheet.html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4841" y="245110"/>
            <a:ext cx="14458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Use</a:t>
            </a:r>
            <a:r>
              <a:rPr spc="-114" dirty="0"/>
              <a:t> </a:t>
            </a:r>
            <a:r>
              <a:rPr dirty="0"/>
              <a:t>cases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5824" y="1384147"/>
            <a:ext cx="7333615" cy="1868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4325" marR="5080" indent="-302260">
              <a:lnSpc>
                <a:spcPct val="121000"/>
              </a:lnSpc>
              <a:spcBef>
                <a:spcPts val="100"/>
              </a:spcBef>
              <a:buFont typeface="Arial MT"/>
              <a:buChar char="●"/>
              <a:tabLst>
                <a:tab pos="314325" algn="l"/>
                <a:tab pos="314960" algn="l"/>
              </a:tabLst>
            </a:pPr>
            <a:r>
              <a:rPr sz="2000" spc="-5" dirty="0">
                <a:latin typeface="Calibri"/>
                <a:cs typeface="Calibri"/>
              </a:rPr>
              <a:t>After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attempting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to</a:t>
            </a:r>
            <a:r>
              <a:rPr sz="2000" dirty="0">
                <a:latin typeface="Calibri"/>
                <a:cs typeface="Calibri"/>
              </a:rPr>
              <a:t> do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so,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you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accidentally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changed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working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code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got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yourself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big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mess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●"/>
            </a:pPr>
            <a:endParaRPr sz="1550">
              <a:latin typeface="Calibri"/>
              <a:cs typeface="Calibri"/>
            </a:endParaRPr>
          </a:p>
          <a:p>
            <a:pPr marL="314325" indent="-302260">
              <a:lnSpc>
                <a:spcPct val="100000"/>
              </a:lnSpc>
              <a:buFont typeface="Arial MT"/>
              <a:buChar char="●"/>
              <a:tabLst>
                <a:tab pos="314325" algn="l"/>
                <a:tab pos="314960" algn="l"/>
              </a:tabLst>
            </a:pPr>
            <a:r>
              <a:rPr sz="2000" spc="-50" dirty="0">
                <a:latin typeface="Calibri"/>
                <a:cs typeface="Calibri"/>
              </a:rPr>
              <a:t>You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no longer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remember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what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was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what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wasn’t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there</a:t>
            </a:r>
            <a:endParaRPr sz="2000">
              <a:latin typeface="Calibri"/>
              <a:cs typeface="Calibri"/>
            </a:endParaRPr>
          </a:p>
          <a:p>
            <a:pPr marL="314325" indent="-302260">
              <a:lnSpc>
                <a:spcPct val="100000"/>
              </a:lnSpc>
              <a:spcBef>
                <a:spcPts val="2005"/>
              </a:spcBef>
              <a:buFont typeface="Arial MT"/>
              <a:buChar char="●"/>
              <a:tabLst>
                <a:tab pos="314325" algn="l"/>
                <a:tab pos="314960" algn="l"/>
              </a:tabLst>
            </a:pPr>
            <a:r>
              <a:rPr sz="2000" dirty="0">
                <a:latin typeface="Calibri"/>
                <a:cs typeface="Calibri"/>
              </a:rPr>
              <a:t>It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23:58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PM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45564" y="469391"/>
            <a:ext cx="5453380" cy="28194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40"/>
              </a:lnSpc>
            </a:pPr>
            <a:r>
              <a:rPr sz="2000" spc="15" dirty="0">
                <a:solidFill>
                  <a:srgbClr val="FFFFFF"/>
                </a:solidFill>
                <a:latin typeface="Arial MT"/>
                <a:cs typeface="Arial MT"/>
              </a:rPr>
              <a:t>Now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Arial MT"/>
                <a:cs typeface="Arial MT"/>
              </a:rPr>
              <a:t>realize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b="1" spc="20" dirty="0">
                <a:solidFill>
                  <a:srgbClr val="DF6666"/>
                </a:solidFill>
                <a:latin typeface="Arial"/>
                <a:cs typeface="Arial"/>
              </a:rPr>
              <a:t>CTRL</a:t>
            </a:r>
            <a:r>
              <a:rPr sz="2000" b="1" spc="-70" dirty="0">
                <a:solidFill>
                  <a:srgbClr val="DF6666"/>
                </a:solidFill>
                <a:latin typeface="Arial"/>
                <a:cs typeface="Arial"/>
              </a:rPr>
              <a:t> </a:t>
            </a:r>
            <a:r>
              <a:rPr sz="2000" b="1" spc="15" dirty="0">
                <a:solidFill>
                  <a:srgbClr val="DF6666"/>
                </a:solidFill>
                <a:latin typeface="Arial"/>
                <a:cs typeface="Arial"/>
              </a:rPr>
              <a:t>+</a:t>
            </a:r>
            <a:r>
              <a:rPr sz="2000" b="1" spc="5" dirty="0">
                <a:solidFill>
                  <a:srgbClr val="DF6666"/>
                </a:solidFill>
                <a:latin typeface="Arial"/>
                <a:cs typeface="Arial"/>
              </a:rPr>
              <a:t> </a:t>
            </a:r>
            <a:r>
              <a:rPr sz="2000" b="1" spc="15" dirty="0">
                <a:solidFill>
                  <a:srgbClr val="DF6666"/>
                </a:solidFill>
                <a:latin typeface="Arial"/>
                <a:cs typeface="Arial"/>
              </a:rPr>
              <a:t>Z</a:t>
            </a:r>
            <a:r>
              <a:rPr sz="2000" b="1" dirty="0">
                <a:solidFill>
                  <a:srgbClr val="DF6666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Arial MT"/>
                <a:cs typeface="Arial MT"/>
              </a:rPr>
              <a:t>won’t</a:t>
            </a:r>
            <a:r>
              <a:rPr sz="2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Arial MT"/>
                <a:cs typeface="Arial MT"/>
              </a:rPr>
              <a:t>solve</a:t>
            </a:r>
            <a:r>
              <a:rPr sz="20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Arial MT"/>
                <a:cs typeface="Arial MT"/>
              </a:rPr>
              <a:t>your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43171" y="841247"/>
            <a:ext cx="1070610" cy="2838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ts val="2145"/>
              </a:lnSpc>
            </a:pPr>
            <a:r>
              <a:rPr sz="2000" spc="10" dirty="0">
                <a:solidFill>
                  <a:srgbClr val="FFFFFF"/>
                </a:solidFill>
                <a:latin typeface="Arial MT"/>
                <a:cs typeface="Arial MT"/>
              </a:rPr>
              <a:t>problems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3345" y="425272"/>
            <a:ext cx="46240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Wha</a:t>
            </a:r>
            <a:r>
              <a:rPr spc="-5" dirty="0"/>
              <a:t>t</a:t>
            </a:r>
            <a:r>
              <a:rPr spc="-130" dirty="0"/>
              <a:t> </a:t>
            </a:r>
            <a:r>
              <a:rPr spc="-95" dirty="0"/>
              <a:t>i</a:t>
            </a:r>
            <a:r>
              <a:rPr spc="-5" dirty="0"/>
              <a:t>s</a:t>
            </a:r>
            <a:r>
              <a:rPr spc="-150" dirty="0"/>
              <a:t> </a:t>
            </a:r>
            <a:r>
              <a:rPr spc="-25" dirty="0"/>
              <a:t>ve</a:t>
            </a:r>
            <a:r>
              <a:rPr spc="-15" dirty="0"/>
              <a:t>r</a:t>
            </a:r>
            <a:r>
              <a:rPr spc="-20" dirty="0"/>
              <a:t>s</a:t>
            </a:r>
            <a:r>
              <a:rPr spc="-25" dirty="0"/>
              <a:t>io</a:t>
            </a:r>
            <a:r>
              <a:rPr spc="-5" dirty="0"/>
              <a:t>n</a:t>
            </a:r>
            <a:r>
              <a:rPr spc="190" dirty="0"/>
              <a:t> </a:t>
            </a:r>
            <a:r>
              <a:rPr spc="-25" dirty="0"/>
              <a:t>c</a:t>
            </a:r>
            <a:r>
              <a:rPr spc="-35" dirty="0"/>
              <a:t>on</a:t>
            </a:r>
            <a:r>
              <a:rPr spc="-30" dirty="0"/>
              <a:t>tr</a:t>
            </a:r>
            <a:r>
              <a:rPr spc="-35" dirty="0"/>
              <a:t>o</a:t>
            </a:r>
            <a:r>
              <a:rPr spc="-5" dirty="0"/>
              <a:t>l</a:t>
            </a:r>
            <a:r>
              <a:rPr spc="-80" dirty="0"/>
              <a:t> </a:t>
            </a:r>
            <a:r>
              <a:rPr spc="-30" dirty="0"/>
              <a:t>s</a:t>
            </a:r>
            <a:r>
              <a:rPr spc="-35" dirty="0"/>
              <a:t>y</a:t>
            </a:r>
            <a:r>
              <a:rPr spc="-30" dirty="0"/>
              <a:t>st</a:t>
            </a:r>
            <a:r>
              <a:rPr spc="-35" dirty="0"/>
              <a:t>e</a:t>
            </a:r>
            <a:r>
              <a:rPr spc="-25" dirty="0"/>
              <a:t>m</a:t>
            </a:r>
            <a:r>
              <a:rPr spc="-5"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7691" y="1590251"/>
            <a:ext cx="6984365" cy="204216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521970" indent="-509270">
              <a:lnSpc>
                <a:spcPct val="100000"/>
              </a:lnSpc>
              <a:spcBef>
                <a:spcPts val="490"/>
              </a:spcBef>
              <a:buClr>
                <a:srgbClr val="E4425D"/>
              </a:buClr>
              <a:buFont typeface="Arial MT"/>
              <a:buChar char="•"/>
              <a:tabLst>
                <a:tab pos="521334" algn="l"/>
                <a:tab pos="521970" algn="l"/>
              </a:tabLst>
            </a:pPr>
            <a:r>
              <a:rPr sz="2000" spc="-65" dirty="0">
                <a:solidFill>
                  <a:srgbClr val="414141"/>
                </a:solidFill>
                <a:latin typeface="Calibri"/>
                <a:cs typeface="Calibri"/>
              </a:rPr>
              <a:t>Version</a:t>
            </a:r>
            <a:r>
              <a:rPr sz="2000" spc="-10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55" dirty="0">
                <a:solidFill>
                  <a:srgbClr val="414141"/>
                </a:solidFill>
                <a:latin typeface="Calibri"/>
                <a:cs typeface="Calibri"/>
              </a:rPr>
              <a:t>control</a:t>
            </a:r>
            <a:r>
              <a:rPr sz="2000" spc="-114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60" dirty="0">
                <a:solidFill>
                  <a:srgbClr val="414141"/>
                </a:solidFill>
                <a:latin typeface="Calibri"/>
                <a:cs typeface="Calibri"/>
              </a:rPr>
              <a:t>system</a:t>
            </a:r>
            <a:r>
              <a:rPr sz="2000" spc="-9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414141"/>
                </a:solidFill>
                <a:latin typeface="Calibri"/>
                <a:cs typeface="Calibri"/>
              </a:rPr>
              <a:t>is</a:t>
            </a:r>
            <a:r>
              <a:rPr sz="2000" spc="-9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a</a:t>
            </a:r>
            <a:r>
              <a:rPr sz="2000" spc="-9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60" dirty="0">
                <a:solidFill>
                  <a:srgbClr val="414141"/>
                </a:solidFill>
                <a:latin typeface="Calibri"/>
                <a:cs typeface="Calibri"/>
              </a:rPr>
              <a:t>system</a:t>
            </a:r>
            <a:r>
              <a:rPr sz="2000" spc="-9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45" dirty="0">
                <a:solidFill>
                  <a:srgbClr val="414141"/>
                </a:solidFill>
                <a:latin typeface="Calibri"/>
                <a:cs typeface="Calibri"/>
              </a:rPr>
              <a:t>that</a:t>
            </a:r>
            <a:r>
              <a:rPr sz="2000" spc="-10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55" dirty="0">
                <a:solidFill>
                  <a:srgbClr val="414141"/>
                </a:solidFill>
                <a:latin typeface="Calibri"/>
                <a:cs typeface="Calibri"/>
              </a:rPr>
              <a:t>records</a:t>
            </a:r>
            <a:r>
              <a:rPr sz="2000" spc="29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45" dirty="0">
                <a:solidFill>
                  <a:srgbClr val="414141"/>
                </a:solidFill>
                <a:latin typeface="Calibri"/>
                <a:cs typeface="Calibri"/>
              </a:rPr>
              <a:t>changes</a:t>
            </a:r>
            <a:r>
              <a:rPr sz="2000" spc="-13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40" dirty="0">
                <a:solidFill>
                  <a:srgbClr val="414141"/>
                </a:solidFill>
                <a:latin typeface="Calibri"/>
                <a:cs typeface="Calibri"/>
              </a:rPr>
              <a:t>to</a:t>
            </a:r>
            <a:r>
              <a:rPr sz="2000" spc="-10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a</a:t>
            </a:r>
            <a:r>
              <a:rPr sz="2000" spc="-9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40" dirty="0">
                <a:solidFill>
                  <a:srgbClr val="414141"/>
                </a:solidFill>
                <a:latin typeface="Calibri"/>
                <a:cs typeface="Calibri"/>
              </a:rPr>
              <a:t>file</a:t>
            </a:r>
            <a:r>
              <a:rPr sz="2000" spc="-9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14141"/>
                </a:solidFill>
                <a:latin typeface="Calibri"/>
                <a:cs typeface="Calibri"/>
              </a:rPr>
              <a:t>or</a:t>
            </a:r>
            <a:endParaRPr sz="2000">
              <a:latin typeface="Calibri"/>
              <a:cs typeface="Calibri"/>
            </a:endParaRPr>
          </a:p>
          <a:p>
            <a:pPr marL="521970">
              <a:lnSpc>
                <a:spcPct val="100000"/>
              </a:lnSpc>
              <a:spcBef>
                <a:spcPts val="395"/>
              </a:spcBef>
            </a:pPr>
            <a:r>
              <a:rPr sz="2000" spc="-40" dirty="0">
                <a:solidFill>
                  <a:srgbClr val="414141"/>
                </a:solidFill>
                <a:latin typeface="Calibri"/>
                <a:cs typeface="Calibri"/>
              </a:rPr>
              <a:t>set</a:t>
            </a:r>
            <a:r>
              <a:rPr sz="2000" spc="-9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14141"/>
                </a:solidFill>
                <a:latin typeface="Calibri"/>
                <a:cs typeface="Calibri"/>
              </a:rPr>
              <a:t>of</a:t>
            </a:r>
            <a:r>
              <a:rPr sz="2000" spc="-11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45" dirty="0">
                <a:solidFill>
                  <a:srgbClr val="414141"/>
                </a:solidFill>
                <a:latin typeface="Calibri"/>
                <a:cs typeface="Calibri"/>
              </a:rPr>
              <a:t>files</a:t>
            </a:r>
            <a:r>
              <a:rPr sz="2000" spc="-9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414141"/>
                </a:solidFill>
                <a:latin typeface="Calibri"/>
                <a:cs typeface="Calibri"/>
              </a:rPr>
              <a:t>over</a:t>
            </a:r>
            <a:r>
              <a:rPr sz="2000" spc="-10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40" dirty="0">
                <a:solidFill>
                  <a:srgbClr val="414141"/>
                </a:solidFill>
                <a:latin typeface="Calibri"/>
                <a:cs typeface="Calibri"/>
              </a:rPr>
              <a:t>time</a:t>
            </a:r>
            <a:r>
              <a:rPr sz="2000" spc="-9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14141"/>
                </a:solidFill>
                <a:latin typeface="Calibri"/>
                <a:cs typeface="Calibri"/>
              </a:rPr>
              <a:t>so</a:t>
            </a:r>
            <a:r>
              <a:rPr sz="2000" spc="-11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45" dirty="0">
                <a:solidFill>
                  <a:srgbClr val="414141"/>
                </a:solidFill>
                <a:latin typeface="Calibri"/>
                <a:cs typeface="Calibri"/>
              </a:rPr>
              <a:t>that</a:t>
            </a:r>
            <a:r>
              <a:rPr sz="2000" spc="-10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40" dirty="0">
                <a:solidFill>
                  <a:srgbClr val="414141"/>
                </a:solidFill>
                <a:latin typeface="Calibri"/>
                <a:cs typeface="Calibri"/>
              </a:rPr>
              <a:t>you</a:t>
            </a:r>
            <a:r>
              <a:rPr sz="2000" spc="-12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35" dirty="0">
                <a:solidFill>
                  <a:srgbClr val="414141"/>
                </a:solidFill>
                <a:latin typeface="Calibri"/>
                <a:cs typeface="Calibri"/>
              </a:rPr>
              <a:t>can</a:t>
            </a:r>
            <a:r>
              <a:rPr sz="2000" spc="29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414141"/>
                </a:solidFill>
                <a:latin typeface="Calibri"/>
                <a:cs typeface="Calibri"/>
              </a:rPr>
              <a:t>recall</a:t>
            </a:r>
            <a:r>
              <a:rPr sz="2000" spc="-11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45" dirty="0">
                <a:solidFill>
                  <a:srgbClr val="414141"/>
                </a:solidFill>
                <a:latin typeface="Calibri"/>
                <a:cs typeface="Calibri"/>
              </a:rPr>
              <a:t>specific</a:t>
            </a:r>
            <a:r>
              <a:rPr sz="2000" spc="-10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55" dirty="0">
                <a:solidFill>
                  <a:srgbClr val="414141"/>
                </a:solidFill>
                <a:latin typeface="Calibri"/>
                <a:cs typeface="Calibri"/>
              </a:rPr>
              <a:t>versions</a:t>
            </a:r>
            <a:r>
              <a:rPr sz="2000" spc="-10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414141"/>
                </a:solidFill>
                <a:latin typeface="Calibri"/>
                <a:cs typeface="Calibri"/>
              </a:rPr>
              <a:t>later</a:t>
            </a:r>
            <a:endParaRPr sz="2000">
              <a:latin typeface="Calibri"/>
              <a:cs typeface="Calibri"/>
            </a:endParaRPr>
          </a:p>
          <a:p>
            <a:pPr marL="521970" indent="-509270">
              <a:lnSpc>
                <a:spcPct val="100000"/>
              </a:lnSpc>
              <a:spcBef>
                <a:spcPts val="1015"/>
              </a:spcBef>
              <a:buClr>
                <a:srgbClr val="E4425D"/>
              </a:buClr>
              <a:buFont typeface="Arial MT"/>
              <a:buChar char="•"/>
              <a:tabLst>
                <a:tab pos="521334" algn="l"/>
                <a:tab pos="521970" algn="l"/>
              </a:tabLst>
            </a:pPr>
            <a:r>
              <a:rPr sz="2000" spc="-15" dirty="0">
                <a:solidFill>
                  <a:srgbClr val="414141"/>
                </a:solidFill>
                <a:latin typeface="Calibri"/>
                <a:cs typeface="Calibri"/>
              </a:rPr>
              <a:t>Allows</a:t>
            </a:r>
            <a:r>
              <a:rPr sz="2000" spc="-6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14141"/>
                </a:solidFill>
                <a:latin typeface="Calibri"/>
                <a:cs typeface="Calibri"/>
              </a:rPr>
              <a:t>for</a:t>
            </a:r>
            <a:r>
              <a:rPr sz="2000" spc="-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14141"/>
                </a:solidFill>
                <a:latin typeface="Calibri"/>
                <a:cs typeface="Calibri"/>
              </a:rPr>
              <a:t>collaborative</a:t>
            </a:r>
            <a:r>
              <a:rPr sz="2000" spc="39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development</a:t>
            </a:r>
            <a:endParaRPr sz="2000">
              <a:latin typeface="Calibri"/>
              <a:cs typeface="Calibri"/>
            </a:endParaRPr>
          </a:p>
          <a:p>
            <a:pPr marL="521970" indent="-509270">
              <a:lnSpc>
                <a:spcPct val="100000"/>
              </a:lnSpc>
              <a:spcBef>
                <a:spcPts val="994"/>
              </a:spcBef>
              <a:buClr>
                <a:srgbClr val="E4425D"/>
              </a:buClr>
              <a:buFont typeface="Arial MT"/>
              <a:buChar char="•"/>
              <a:tabLst>
                <a:tab pos="521334" algn="l"/>
                <a:tab pos="521970" algn="l"/>
              </a:tabLst>
            </a:pPr>
            <a:r>
              <a:rPr sz="2000" spc="-15" dirty="0">
                <a:solidFill>
                  <a:srgbClr val="414141"/>
                </a:solidFill>
                <a:latin typeface="Calibri"/>
                <a:cs typeface="Calibri"/>
              </a:rPr>
              <a:t>Allows</a:t>
            </a:r>
            <a:r>
              <a:rPr sz="2000" spc="-6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15" dirty="0">
                <a:solidFill>
                  <a:srgbClr val="414141"/>
                </a:solidFill>
                <a:latin typeface="Calibri"/>
                <a:cs typeface="Calibri"/>
              </a:rPr>
              <a:t>you</a:t>
            </a:r>
            <a:r>
              <a:rPr sz="2000" spc="3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14141"/>
                </a:solidFill>
                <a:latin typeface="Calibri"/>
                <a:cs typeface="Calibri"/>
              </a:rPr>
              <a:t>to</a:t>
            </a:r>
            <a:r>
              <a:rPr sz="2000" spc="5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14141"/>
                </a:solidFill>
                <a:latin typeface="Calibri"/>
                <a:cs typeface="Calibri"/>
              </a:rPr>
              <a:t>know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15" dirty="0">
                <a:solidFill>
                  <a:srgbClr val="414141"/>
                </a:solidFill>
                <a:latin typeface="Calibri"/>
                <a:cs typeface="Calibri"/>
              </a:rPr>
              <a:t>who</a:t>
            </a:r>
            <a:r>
              <a:rPr sz="2000" spc="3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14141"/>
                </a:solidFill>
                <a:latin typeface="Calibri"/>
                <a:cs typeface="Calibri"/>
              </a:rPr>
              <a:t>made</a:t>
            </a:r>
            <a:r>
              <a:rPr sz="2000" spc="39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14141"/>
                </a:solidFill>
                <a:latin typeface="Calibri"/>
                <a:cs typeface="Calibri"/>
              </a:rPr>
              <a:t>what</a:t>
            </a:r>
            <a:r>
              <a:rPr sz="2000" spc="-4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14141"/>
                </a:solidFill>
                <a:latin typeface="Calibri"/>
                <a:cs typeface="Calibri"/>
              </a:rPr>
              <a:t>changes</a:t>
            </a:r>
            <a:r>
              <a:rPr sz="2000" spc="-6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14141"/>
                </a:solidFill>
                <a:latin typeface="Calibri"/>
                <a:cs typeface="Calibri"/>
              </a:rPr>
              <a:t>and</a:t>
            </a:r>
            <a:r>
              <a:rPr sz="2000" spc="5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14141"/>
                </a:solidFill>
                <a:latin typeface="Calibri"/>
                <a:cs typeface="Calibri"/>
              </a:rPr>
              <a:t>when</a:t>
            </a:r>
            <a:endParaRPr sz="2000">
              <a:latin typeface="Calibri"/>
              <a:cs typeface="Calibri"/>
            </a:endParaRPr>
          </a:p>
          <a:p>
            <a:pPr marL="521970" indent="-509270">
              <a:lnSpc>
                <a:spcPct val="100000"/>
              </a:lnSpc>
              <a:spcBef>
                <a:spcPts val="1080"/>
              </a:spcBef>
              <a:buClr>
                <a:srgbClr val="E4425D"/>
              </a:buClr>
              <a:buFont typeface="Arial MT"/>
              <a:buChar char="•"/>
              <a:tabLst>
                <a:tab pos="521334" algn="l"/>
                <a:tab pos="521970" algn="l"/>
              </a:tabLst>
            </a:pPr>
            <a:r>
              <a:rPr sz="2000" b="1" u="heavy" spc="-30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A</a:t>
            </a:r>
            <a:r>
              <a:rPr sz="2000" b="1" u="heavy" spc="-25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llo</a:t>
            </a:r>
            <a:r>
              <a:rPr sz="2000" b="1" u="heavy" spc="-45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w</a:t>
            </a:r>
            <a:r>
              <a:rPr sz="2000" b="1" u="heavy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s</a:t>
            </a:r>
            <a:r>
              <a:rPr sz="2000" b="1" u="heavy" spc="-80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spc="-75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y</a:t>
            </a:r>
            <a:r>
              <a:rPr sz="2000" b="1" u="heavy" spc="-50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o</a:t>
            </a:r>
            <a:r>
              <a:rPr sz="2000" b="1" u="heavy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u</a:t>
            </a:r>
            <a:r>
              <a:rPr sz="2000" b="1" u="heavy" spc="-90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spc="-120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t</a:t>
            </a:r>
            <a:r>
              <a:rPr sz="2000" b="1" u="heavy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o</a:t>
            </a:r>
            <a:r>
              <a:rPr sz="2000" b="1" u="heavy" spc="-200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spc="-165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r</a:t>
            </a:r>
            <a:r>
              <a:rPr sz="2000" b="1" u="heavy" spc="-150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e</a:t>
            </a:r>
            <a:r>
              <a:rPr sz="2000" b="1" u="heavy" spc="-160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v</a:t>
            </a:r>
            <a:r>
              <a:rPr sz="2000" b="1" u="heavy" spc="-135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e</a:t>
            </a:r>
            <a:r>
              <a:rPr sz="2000" b="1" u="heavy" spc="-140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r</a:t>
            </a:r>
            <a:r>
              <a:rPr sz="2000" b="1" u="heavy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t</a:t>
            </a:r>
            <a:r>
              <a:rPr sz="2000" b="1" u="heavy" spc="-229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spc="-55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a</a:t>
            </a:r>
            <a:r>
              <a:rPr sz="2000" b="1" u="heavy" spc="-80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n</a:t>
            </a:r>
            <a:r>
              <a:rPr sz="2000" b="1" u="heavy" spc="55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y</a:t>
            </a:r>
            <a:r>
              <a:rPr sz="2000" b="1" u="heavy" spc="10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ch</a:t>
            </a:r>
            <a:r>
              <a:rPr sz="2000" b="1" u="heavy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a</a:t>
            </a:r>
            <a:r>
              <a:rPr sz="2000" b="1" u="heavy" spc="10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n</a:t>
            </a:r>
            <a:r>
              <a:rPr sz="2000" b="1" u="heavy" spc="-15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g</a:t>
            </a:r>
            <a:r>
              <a:rPr sz="2000" b="1" u="heavy" spc="5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e</a:t>
            </a:r>
            <a:r>
              <a:rPr sz="2000" b="1" u="heavy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s </a:t>
            </a:r>
            <a:r>
              <a:rPr sz="2000" b="1" u="heavy" spc="70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spc="-30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a</a:t>
            </a:r>
            <a:r>
              <a:rPr sz="2000" b="1" u="heavy" spc="-20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n</a:t>
            </a:r>
            <a:r>
              <a:rPr sz="2000" b="1" u="heavy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d</a:t>
            </a:r>
            <a:r>
              <a:rPr sz="2000" b="1" u="heavy" spc="-40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spc="80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g</a:t>
            </a:r>
            <a:r>
              <a:rPr sz="2000" b="1" u="heavy" spc="120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o</a:t>
            </a:r>
            <a:r>
              <a:rPr sz="2000" b="1" u="heavy" spc="-20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b</a:t>
            </a:r>
            <a:r>
              <a:rPr sz="2000" b="1" u="heavy" spc="-30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a</a:t>
            </a:r>
            <a:r>
              <a:rPr sz="2000" b="1" u="heavy" spc="-25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c</a:t>
            </a:r>
            <a:r>
              <a:rPr sz="2000" b="1" u="heavy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k</a:t>
            </a:r>
            <a:r>
              <a:rPr sz="2000" b="1" u="heavy" spc="-60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spc="-120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t</a:t>
            </a:r>
            <a:r>
              <a:rPr sz="2000" b="1" u="heavy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o</a:t>
            </a:r>
            <a:r>
              <a:rPr sz="2000" b="1" u="heavy" spc="-200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a</a:t>
            </a:r>
            <a:r>
              <a:rPr sz="2000" b="1" u="heavy" spc="-5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spc="-60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p</a:t>
            </a:r>
            <a:r>
              <a:rPr sz="2000" b="1" u="heavy" spc="-90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r</a:t>
            </a:r>
            <a:r>
              <a:rPr sz="2000" b="1" u="heavy" spc="-75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e</a:t>
            </a:r>
            <a:r>
              <a:rPr sz="2000" b="1" u="heavy" spc="-65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v</a:t>
            </a:r>
            <a:r>
              <a:rPr sz="2000" b="1" u="heavy" spc="-60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iou</a:t>
            </a:r>
            <a:r>
              <a:rPr sz="2000" b="1" u="heavy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s</a:t>
            </a:r>
            <a:r>
              <a:rPr sz="2000" b="1" u="heavy" spc="-75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spc="-95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s</a:t>
            </a:r>
            <a:r>
              <a:rPr sz="2000" b="1" u="heavy" spc="-100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t</a:t>
            </a:r>
            <a:r>
              <a:rPr sz="2000" b="1" u="heavy" spc="-105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a</a:t>
            </a:r>
            <a:r>
              <a:rPr sz="2000" b="1" u="heavy" spc="-100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t</a:t>
            </a:r>
            <a:r>
              <a:rPr sz="2000" b="1" u="heavy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8489" y="425272"/>
            <a:ext cx="16764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Wha</a:t>
            </a:r>
            <a:r>
              <a:rPr spc="-5" dirty="0"/>
              <a:t>t</a:t>
            </a:r>
            <a:r>
              <a:rPr spc="-130" dirty="0"/>
              <a:t> </a:t>
            </a:r>
            <a:r>
              <a:rPr spc="-95" dirty="0"/>
              <a:t>i</a:t>
            </a:r>
            <a:r>
              <a:rPr spc="-5" dirty="0"/>
              <a:t>s</a:t>
            </a:r>
            <a:r>
              <a:rPr spc="-10" dirty="0"/>
              <a:t> </a:t>
            </a:r>
            <a:r>
              <a:rPr spc="-95" dirty="0"/>
              <a:t>gi</a:t>
            </a:r>
            <a:r>
              <a:rPr spc="-90" dirty="0"/>
              <a:t>t</a:t>
            </a:r>
            <a:r>
              <a:rPr spc="-5"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9091" y="1212595"/>
            <a:ext cx="45897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1970" indent="-509905">
              <a:lnSpc>
                <a:spcPct val="100000"/>
              </a:lnSpc>
              <a:spcBef>
                <a:spcPts val="105"/>
              </a:spcBef>
              <a:buClr>
                <a:srgbClr val="E4425D"/>
              </a:buClr>
              <a:buFont typeface="Arial MT"/>
              <a:buChar char="•"/>
              <a:tabLst>
                <a:tab pos="521334" algn="l"/>
                <a:tab pos="522605" algn="l"/>
              </a:tabLst>
            </a:pPr>
            <a:r>
              <a:rPr sz="2000" spc="-65" dirty="0">
                <a:solidFill>
                  <a:srgbClr val="414141"/>
                </a:solidFill>
                <a:latin typeface="Calibri"/>
                <a:cs typeface="Calibri"/>
              </a:rPr>
              <a:t>Gi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t</a:t>
            </a:r>
            <a:r>
              <a:rPr sz="2000" spc="-13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55" dirty="0">
                <a:solidFill>
                  <a:srgbClr val="414141"/>
                </a:solidFill>
                <a:latin typeface="Calibri"/>
                <a:cs typeface="Calibri"/>
              </a:rPr>
              <a:t>is</a:t>
            </a:r>
            <a:r>
              <a:rPr sz="2000" spc="-45" dirty="0">
                <a:solidFill>
                  <a:srgbClr val="414141"/>
                </a:solidFill>
                <a:latin typeface="Calibri"/>
                <a:cs typeface="Calibri"/>
              </a:rPr>
              <a:t>n’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t</a:t>
            </a:r>
            <a:r>
              <a:rPr sz="2000" spc="-10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20" dirty="0">
                <a:solidFill>
                  <a:srgbClr val="414141"/>
                </a:solidFill>
                <a:latin typeface="Calibri"/>
                <a:cs typeface="Calibri"/>
              </a:rPr>
              <a:t>t</a:t>
            </a:r>
            <a:r>
              <a:rPr sz="2000" spc="25" dirty="0">
                <a:solidFill>
                  <a:srgbClr val="414141"/>
                </a:solidFill>
                <a:latin typeface="Calibri"/>
                <a:cs typeface="Calibri"/>
              </a:rPr>
              <a:t>h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e</a:t>
            </a:r>
            <a:r>
              <a:rPr sz="2000" spc="5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20" dirty="0">
                <a:solidFill>
                  <a:srgbClr val="414141"/>
                </a:solidFill>
                <a:latin typeface="Calibri"/>
                <a:cs typeface="Calibri"/>
              </a:rPr>
              <a:t>o</a:t>
            </a:r>
            <a:r>
              <a:rPr sz="2000" spc="25" dirty="0">
                <a:solidFill>
                  <a:srgbClr val="414141"/>
                </a:solidFill>
                <a:latin typeface="Calibri"/>
                <a:cs typeface="Calibri"/>
              </a:rPr>
              <a:t>n</a:t>
            </a:r>
            <a:r>
              <a:rPr sz="2000" spc="15" dirty="0">
                <a:solidFill>
                  <a:srgbClr val="414141"/>
                </a:solidFill>
                <a:latin typeface="Calibri"/>
                <a:cs typeface="Calibri"/>
              </a:rPr>
              <a:t>l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y</a:t>
            </a:r>
            <a:r>
              <a:rPr sz="2000" spc="1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45" dirty="0">
                <a:solidFill>
                  <a:srgbClr val="414141"/>
                </a:solidFill>
                <a:latin typeface="Calibri"/>
                <a:cs typeface="Calibri"/>
              </a:rPr>
              <a:t>v</a:t>
            </a:r>
            <a:r>
              <a:rPr sz="2000" spc="-15" dirty="0">
                <a:solidFill>
                  <a:srgbClr val="414141"/>
                </a:solidFill>
                <a:latin typeface="Calibri"/>
                <a:cs typeface="Calibri"/>
              </a:rPr>
              <a:t>e</a:t>
            </a:r>
            <a:r>
              <a:rPr sz="2000" spc="-55" dirty="0">
                <a:solidFill>
                  <a:srgbClr val="414141"/>
                </a:solidFill>
                <a:latin typeface="Calibri"/>
                <a:cs typeface="Calibri"/>
              </a:rPr>
              <a:t>r</a:t>
            </a:r>
            <a:r>
              <a:rPr sz="2000" spc="-20" dirty="0">
                <a:solidFill>
                  <a:srgbClr val="414141"/>
                </a:solidFill>
                <a:latin typeface="Calibri"/>
                <a:cs typeface="Calibri"/>
              </a:rPr>
              <a:t>s</a:t>
            </a:r>
            <a:r>
              <a:rPr sz="2000" spc="-15" dirty="0">
                <a:solidFill>
                  <a:srgbClr val="414141"/>
                </a:solidFill>
                <a:latin typeface="Calibri"/>
                <a:cs typeface="Calibri"/>
              </a:rPr>
              <a:t>io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n</a:t>
            </a:r>
            <a:r>
              <a:rPr sz="2000" spc="1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c</a:t>
            </a:r>
            <a:r>
              <a:rPr sz="2000" spc="10" dirty="0">
                <a:solidFill>
                  <a:srgbClr val="414141"/>
                </a:solidFill>
                <a:latin typeface="Calibri"/>
                <a:cs typeface="Calibri"/>
              </a:rPr>
              <a:t>o</a:t>
            </a:r>
            <a:r>
              <a:rPr sz="2000" spc="-10" dirty="0">
                <a:solidFill>
                  <a:srgbClr val="414141"/>
                </a:solidFill>
                <a:latin typeface="Calibri"/>
                <a:cs typeface="Calibri"/>
              </a:rPr>
              <a:t>n</a:t>
            </a:r>
            <a:r>
              <a:rPr sz="2000" spc="10" dirty="0">
                <a:solidFill>
                  <a:srgbClr val="414141"/>
                </a:solidFill>
                <a:latin typeface="Calibri"/>
                <a:cs typeface="Calibri"/>
              </a:rPr>
              <a:t>t</a:t>
            </a:r>
            <a:r>
              <a:rPr sz="2000" spc="-30" dirty="0">
                <a:solidFill>
                  <a:srgbClr val="414141"/>
                </a:solidFill>
                <a:latin typeface="Calibri"/>
                <a:cs typeface="Calibri"/>
              </a:rPr>
              <a:t>r</a:t>
            </a:r>
            <a:r>
              <a:rPr sz="2000" spc="5" dirty="0">
                <a:solidFill>
                  <a:srgbClr val="414141"/>
                </a:solidFill>
                <a:latin typeface="Calibri"/>
                <a:cs typeface="Calibri"/>
              </a:rPr>
              <a:t>o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l </a:t>
            </a:r>
            <a:r>
              <a:rPr sz="2000" spc="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90" dirty="0">
                <a:solidFill>
                  <a:srgbClr val="414141"/>
                </a:solidFill>
                <a:latin typeface="Calibri"/>
                <a:cs typeface="Calibri"/>
              </a:rPr>
              <a:t>s</a:t>
            </a:r>
            <a:r>
              <a:rPr sz="2000" spc="-70" dirty="0">
                <a:solidFill>
                  <a:srgbClr val="414141"/>
                </a:solidFill>
                <a:latin typeface="Calibri"/>
                <a:cs typeface="Calibri"/>
              </a:rPr>
              <a:t>y</a:t>
            </a:r>
            <a:r>
              <a:rPr sz="2000" spc="-80" dirty="0">
                <a:solidFill>
                  <a:srgbClr val="414141"/>
                </a:solidFill>
                <a:latin typeface="Calibri"/>
                <a:cs typeface="Calibri"/>
              </a:rPr>
              <a:t>s</a:t>
            </a:r>
            <a:r>
              <a:rPr sz="2000" spc="-75" dirty="0">
                <a:solidFill>
                  <a:srgbClr val="414141"/>
                </a:solidFill>
                <a:latin typeface="Calibri"/>
                <a:cs typeface="Calibri"/>
              </a:rPr>
              <a:t>t</a:t>
            </a:r>
            <a:r>
              <a:rPr sz="2000" spc="-50" dirty="0">
                <a:solidFill>
                  <a:srgbClr val="414141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m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5291" y="3051308"/>
            <a:ext cx="6640195" cy="120777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527685" indent="-515620">
              <a:lnSpc>
                <a:spcPct val="100000"/>
              </a:lnSpc>
              <a:spcBef>
                <a:spcPts val="800"/>
              </a:spcBef>
              <a:buClr>
                <a:srgbClr val="E4425D"/>
              </a:buClr>
              <a:buFont typeface="Arial MT"/>
              <a:buChar char="•"/>
              <a:tabLst>
                <a:tab pos="527685" algn="l"/>
                <a:tab pos="528320" algn="l"/>
              </a:tabLst>
            </a:pPr>
            <a:r>
              <a:rPr sz="2000" spc="-40" dirty="0">
                <a:solidFill>
                  <a:srgbClr val="414141"/>
                </a:solidFill>
                <a:latin typeface="Calibri"/>
                <a:cs typeface="Calibri"/>
              </a:rPr>
              <a:t>B</a:t>
            </a:r>
            <a:r>
              <a:rPr sz="2000" spc="-35" dirty="0">
                <a:solidFill>
                  <a:srgbClr val="414141"/>
                </a:solidFill>
                <a:latin typeface="Calibri"/>
                <a:cs typeface="Calibri"/>
              </a:rPr>
              <a:t>u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t</a:t>
            </a:r>
            <a:r>
              <a:rPr sz="2000" spc="-9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60" dirty="0">
                <a:solidFill>
                  <a:srgbClr val="414141"/>
                </a:solidFill>
                <a:latin typeface="Calibri"/>
                <a:cs typeface="Calibri"/>
              </a:rPr>
              <a:t>(</a:t>
            </a:r>
            <a:r>
              <a:rPr sz="2000" spc="-80" dirty="0">
                <a:solidFill>
                  <a:srgbClr val="414141"/>
                </a:solidFill>
                <a:latin typeface="Calibri"/>
                <a:cs typeface="Calibri"/>
              </a:rPr>
              <a:t>w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e</a:t>
            </a:r>
            <a:r>
              <a:rPr sz="2000" spc="-13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414141"/>
                </a:solidFill>
                <a:latin typeface="Calibri"/>
                <a:cs typeface="Calibri"/>
              </a:rPr>
              <a:t>th</a:t>
            </a:r>
            <a:r>
              <a:rPr sz="2000" spc="-55" dirty="0">
                <a:solidFill>
                  <a:srgbClr val="414141"/>
                </a:solidFill>
                <a:latin typeface="Calibri"/>
                <a:cs typeface="Calibri"/>
              </a:rPr>
              <a:t>i</a:t>
            </a:r>
            <a:r>
              <a:rPr sz="2000" spc="-50" dirty="0">
                <a:solidFill>
                  <a:srgbClr val="414141"/>
                </a:solidFill>
                <a:latin typeface="Calibri"/>
                <a:cs typeface="Calibri"/>
              </a:rPr>
              <a:t>nk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)</a:t>
            </a:r>
            <a:r>
              <a:rPr sz="2000" spc="-114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55" dirty="0">
                <a:solidFill>
                  <a:srgbClr val="414141"/>
                </a:solidFill>
                <a:latin typeface="Calibri"/>
                <a:cs typeface="Calibri"/>
              </a:rPr>
              <a:t>i</a:t>
            </a:r>
            <a:r>
              <a:rPr sz="2000" spc="20" dirty="0">
                <a:solidFill>
                  <a:srgbClr val="414141"/>
                </a:solidFill>
                <a:latin typeface="Calibri"/>
                <a:cs typeface="Calibri"/>
              </a:rPr>
              <a:t>t</a:t>
            </a:r>
            <a:r>
              <a:rPr sz="2000" spc="-170" dirty="0">
                <a:solidFill>
                  <a:srgbClr val="414141"/>
                </a:solidFill>
                <a:latin typeface="Calibri"/>
                <a:cs typeface="Calibri"/>
              </a:rPr>
              <a:t>’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s</a:t>
            </a:r>
            <a:r>
              <a:rPr sz="2000" spc="-10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20" dirty="0">
                <a:solidFill>
                  <a:srgbClr val="414141"/>
                </a:solidFill>
                <a:latin typeface="Calibri"/>
                <a:cs typeface="Calibri"/>
              </a:rPr>
              <a:t>t</a:t>
            </a:r>
            <a:r>
              <a:rPr sz="2000" spc="25" dirty="0">
                <a:solidFill>
                  <a:srgbClr val="414141"/>
                </a:solidFill>
                <a:latin typeface="Calibri"/>
                <a:cs typeface="Calibri"/>
              </a:rPr>
              <a:t>h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e </a:t>
            </a:r>
            <a:r>
              <a:rPr sz="2000" spc="-20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14141"/>
                </a:solidFill>
                <a:latin typeface="Calibri"/>
                <a:cs typeface="Calibri"/>
              </a:rPr>
              <a:t>be</a:t>
            </a:r>
            <a:r>
              <a:rPr sz="2000" spc="-30" dirty="0">
                <a:solidFill>
                  <a:srgbClr val="414141"/>
                </a:solidFill>
                <a:latin typeface="Calibri"/>
                <a:cs typeface="Calibri"/>
              </a:rPr>
              <a:t>s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t</a:t>
            </a:r>
            <a:endParaRPr sz="2000"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spcBef>
                <a:spcPts val="700"/>
              </a:spcBef>
              <a:buClr>
                <a:srgbClr val="E4425D"/>
              </a:buClr>
              <a:buFont typeface="Arial MT"/>
              <a:buChar char="•"/>
              <a:tabLst>
                <a:tab pos="527685" algn="l"/>
                <a:tab pos="528320" algn="l"/>
              </a:tabLst>
            </a:pPr>
            <a:r>
              <a:rPr sz="2000" spc="-35" dirty="0">
                <a:solidFill>
                  <a:srgbClr val="414141"/>
                </a:solidFill>
                <a:latin typeface="Calibri"/>
                <a:cs typeface="Calibri"/>
              </a:rPr>
              <a:t>S</a:t>
            </a:r>
            <a:r>
              <a:rPr sz="2000" spc="-60" dirty="0">
                <a:solidFill>
                  <a:srgbClr val="414141"/>
                </a:solidFill>
                <a:latin typeface="Calibri"/>
                <a:cs typeface="Calibri"/>
              </a:rPr>
              <a:t>t</a:t>
            </a:r>
            <a:r>
              <a:rPr sz="2000" spc="-40" dirty="0">
                <a:solidFill>
                  <a:srgbClr val="414141"/>
                </a:solidFill>
                <a:latin typeface="Calibri"/>
                <a:cs typeface="Calibri"/>
              </a:rPr>
              <a:t>ar</a:t>
            </a:r>
            <a:r>
              <a:rPr sz="2000" spc="-60" dirty="0">
                <a:solidFill>
                  <a:srgbClr val="414141"/>
                </a:solidFill>
                <a:latin typeface="Calibri"/>
                <a:cs typeface="Calibri"/>
              </a:rPr>
              <a:t>t</a:t>
            </a:r>
            <a:r>
              <a:rPr sz="2000" spc="-40" dirty="0">
                <a:solidFill>
                  <a:srgbClr val="414141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d</a:t>
            </a:r>
            <a:r>
              <a:rPr sz="2000" spc="-9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414141"/>
                </a:solidFill>
                <a:latin typeface="Calibri"/>
                <a:cs typeface="Calibri"/>
              </a:rPr>
              <a:t>i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n</a:t>
            </a:r>
            <a:r>
              <a:rPr sz="2000" spc="6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110" dirty="0">
                <a:solidFill>
                  <a:srgbClr val="414141"/>
                </a:solidFill>
                <a:latin typeface="Calibri"/>
                <a:cs typeface="Calibri"/>
              </a:rPr>
              <a:t>2005</a:t>
            </a:r>
            <a:endParaRPr sz="2000"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spcBef>
                <a:spcPts val="705"/>
              </a:spcBef>
              <a:buClr>
                <a:srgbClr val="E4425D"/>
              </a:buClr>
              <a:buFont typeface="Arial MT"/>
              <a:buChar char="•"/>
              <a:tabLst>
                <a:tab pos="527685" algn="l"/>
                <a:tab pos="528320" algn="l"/>
              </a:tabLst>
            </a:pPr>
            <a:r>
              <a:rPr sz="2000" spc="-25" dirty="0">
                <a:solidFill>
                  <a:srgbClr val="414141"/>
                </a:solidFill>
                <a:latin typeface="Calibri"/>
                <a:cs typeface="Calibri"/>
              </a:rPr>
              <a:t>Created</a:t>
            </a:r>
            <a:r>
              <a:rPr sz="2000" spc="5" dirty="0">
                <a:solidFill>
                  <a:srgbClr val="414141"/>
                </a:solidFill>
                <a:latin typeface="Calibri"/>
                <a:cs typeface="Calibri"/>
              </a:rPr>
              <a:t> by</a:t>
            </a:r>
            <a:r>
              <a:rPr sz="2000" spc="2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414141"/>
                </a:solidFill>
                <a:latin typeface="Calibri"/>
                <a:cs typeface="Calibri"/>
              </a:rPr>
              <a:t>Linus</a:t>
            </a:r>
            <a:r>
              <a:rPr sz="2000" spc="-13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60" dirty="0">
                <a:solidFill>
                  <a:srgbClr val="414141"/>
                </a:solidFill>
                <a:latin typeface="Calibri"/>
                <a:cs typeface="Calibri"/>
              </a:rPr>
              <a:t>Torvald</a:t>
            </a:r>
            <a:r>
              <a:rPr sz="2000" spc="-7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14141"/>
                </a:solidFill>
                <a:latin typeface="Calibri"/>
                <a:cs typeface="Calibri"/>
              </a:rPr>
              <a:t>to</a:t>
            </a:r>
            <a:r>
              <a:rPr sz="2000" spc="7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14141"/>
                </a:solidFill>
                <a:latin typeface="Calibri"/>
                <a:cs typeface="Calibri"/>
              </a:rPr>
              <a:t>aid</a:t>
            </a:r>
            <a:r>
              <a:rPr sz="2000" spc="38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14141"/>
                </a:solidFill>
                <a:latin typeface="Calibri"/>
                <a:cs typeface="Calibri"/>
              </a:rPr>
              <a:t>in</a:t>
            </a:r>
            <a:r>
              <a:rPr sz="2000" spc="-4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414141"/>
                </a:solidFill>
                <a:latin typeface="Calibri"/>
                <a:cs typeface="Calibri"/>
              </a:rPr>
              <a:t>Linux</a:t>
            </a:r>
            <a:r>
              <a:rPr sz="2000" spc="-10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14141"/>
                </a:solidFill>
                <a:latin typeface="Calibri"/>
                <a:cs typeface="Calibri"/>
              </a:rPr>
              <a:t>kernel</a:t>
            </a:r>
            <a:r>
              <a:rPr sz="2000" spc="12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14141"/>
                </a:solidFill>
                <a:latin typeface="Calibri"/>
                <a:cs typeface="Calibri"/>
              </a:rPr>
              <a:t>development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48200" y="1764792"/>
            <a:ext cx="2852928" cy="55930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62884" y="2445721"/>
            <a:ext cx="2913888" cy="53813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28800" y="1862327"/>
            <a:ext cx="841248" cy="100888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1829</Words>
  <Application>Microsoft Office PowerPoint</Application>
  <PresentationFormat>On-screen Show (16:9)</PresentationFormat>
  <Paragraphs>323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Arial</vt:lpstr>
      <vt:lpstr>Arial Black</vt:lpstr>
      <vt:lpstr>Arial MT</vt:lpstr>
      <vt:lpstr>Calibri</vt:lpstr>
      <vt:lpstr>Comic Sans MS</vt:lpstr>
      <vt:lpstr>Times New Roman</vt:lpstr>
      <vt:lpstr>Office Theme</vt:lpstr>
      <vt:lpstr>Git and GitHub  for Beginners</vt:lpstr>
      <vt:lpstr>Overview</vt:lpstr>
      <vt:lpstr>1</vt:lpstr>
      <vt:lpstr>Why git is useful?</vt:lpstr>
      <vt:lpstr>Use cases</vt:lpstr>
      <vt:lpstr>Use cases</vt:lpstr>
      <vt:lpstr>PowerPoint Presentation</vt:lpstr>
      <vt:lpstr>What is version control system?</vt:lpstr>
      <vt:lpstr>What is git?</vt:lpstr>
      <vt:lpstr>Osum right!!!</vt:lpstr>
      <vt:lpstr>What is Distributed version control?</vt:lpstr>
      <vt:lpstr>2</vt:lpstr>
      <vt:lpstr>“A successful Git branching model”</vt:lpstr>
      <vt:lpstr>How does git work?</vt:lpstr>
      <vt:lpstr>Key Concepts: Snapshots</vt:lpstr>
      <vt:lpstr>Key Concepts: Commit</vt:lpstr>
      <vt:lpstr>Key Concepts: Commit</vt:lpstr>
      <vt:lpstr>Commit</vt:lpstr>
      <vt:lpstr>Key Concepts: Repositories</vt:lpstr>
      <vt:lpstr>Key Concepts: Repositories</vt:lpstr>
      <vt:lpstr>Key Concepts: Repositories</vt:lpstr>
      <vt:lpstr>Key Concepts: Branches</vt:lpstr>
      <vt:lpstr>Branch</vt:lpstr>
      <vt:lpstr>More than one branch</vt:lpstr>
      <vt:lpstr>Current branch/checked out branch</vt:lpstr>
      <vt:lpstr>So, what does a typical project look  like?</vt:lpstr>
      <vt:lpstr>So, what is HEAD?</vt:lpstr>
      <vt:lpstr>So, what is MASTER?</vt:lpstr>
      <vt:lpstr>Key Concepts: Branching oﬀ of the master branch</vt:lpstr>
      <vt:lpstr>Key Concepts: Branching oﬀ of the master branch</vt:lpstr>
      <vt:lpstr>Key Concepts: Merging</vt:lpstr>
      <vt:lpstr>Key Concepts: How do you make a commit anyway?</vt:lpstr>
      <vt:lpstr>Working locally and committing to a repo</vt:lpstr>
      <vt:lpstr>git workflow</vt:lpstr>
      <vt:lpstr>The three steps of git</vt:lpstr>
      <vt:lpstr>Key Concepts: How do you make a commit anyway?</vt:lpstr>
      <vt:lpstr>Key Concepts: How do you make a commit anyway?</vt:lpstr>
      <vt:lpstr>Key Concepts: How do you make a commit anyway?</vt:lpstr>
      <vt:lpstr>3</vt:lpstr>
      <vt:lpstr>Git commands</vt:lpstr>
      <vt:lpstr>git pull</vt:lpstr>
      <vt:lpstr>git push</vt:lpstr>
      <vt:lpstr>git init</vt:lpstr>
      <vt:lpstr>git clone</vt:lpstr>
      <vt:lpstr>PowerPoint Presentation</vt:lpstr>
      <vt:lpstr>git add</vt:lpstr>
      <vt:lpstr>git commit</vt:lpstr>
      <vt:lpstr>git diff</vt:lpstr>
      <vt:lpstr>git status</vt:lpstr>
      <vt:lpstr>git checkout</vt:lpstr>
      <vt:lpstr>git merge</vt:lpstr>
      <vt:lpstr>4</vt:lpstr>
      <vt:lpstr>What is GitHub?</vt:lpstr>
      <vt:lpstr>What is GitHub?</vt:lpstr>
      <vt:lpstr>5</vt:lpstr>
      <vt:lpstr>Install git</vt:lpstr>
      <vt:lpstr>Create Github account</vt:lpstr>
      <vt:lpstr>Additional Resources</vt:lpstr>
      <vt:lpstr>Additional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101:</dc:title>
  <dc:creator>Meena, Maya</dc:creator>
  <cp:lastModifiedBy>KAILASH CHAND MEENA</cp:lastModifiedBy>
  <cp:revision>1</cp:revision>
  <dcterms:created xsi:type="dcterms:W3CDTF">2024-10-02T16:59:42Z</dcterms:created>
  <dcterms:modified xsi:type="dcterms:W3CDTF">2024-10-02T17:05:03Z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2020-05-05T00:00:00Z</vt:filetime>
  </property>
  <property fmtid="{D5CDD505-2E9C-101B-9397-08002B2CF9AE}" pid="3" name="Creator">
    <vt:lpwstr>Microsoft® PowerPoint® for Office 365</vt:lpwstr>
  </property>
  <property fmtid="{D5CDD505-2E9C-101B-9397-08002B2CF9AE}" pid="4" name="LastSaved">
    <vt:filetime>2024-10-02T00:00:00Z</vt:filetime>
  </property>
</Properties>
</file>